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65_744E91F0.xml" ContentType="application/vnd.ms-powerpoint.comments+xml"/>
  <Override PartName="/ppt/comments/modernComment_166_F5FC3D0A.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340" r:id="rId2"/>
    <p:sldId id="258" r:id="rId3"/>
    <p:sldId id="349" r:id="rId4"/>
    <p:sldId id="354" r:id="rId5"/>
    <p:sldId id="355" r:id="rId6"/>
    <p:sldId id="350" r:id="rId7"/>
    <p:sldId id="356" r:id="rId8"/>
    <p:sldId id="357" r:id="rId9"/>
    <p:sldId id="358" r:id="rId10"/>
    <p:sldId id="359" r:id="rId11"/>
    <p:sldId id="367" r:id="rId12"/>
    <p:sldId id="352" r:id="rId13"/>
    <p:sldId id="360" r:id="rId14"/>
    <p:sldId id="361" r:id="rId15"/>
    <p:sldId id="363" r:id="rId16"/>
    <p:sldId id="369" r:id="rId17"/>
    <p:sldId id="365" r:id="rId18"/>
    <p:sldId id="353" r:id="rId19"/>
    <p:sldId id="277" r:id="rId20"/>
    <p:sldId id="368" r:id="rId21"/>
    <p:sldId id="2007578443" r:id="rId2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lvl1pPr>
    <a:lvl2pPr marL="0" marR="0" indent="45720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lvl2pPr>
    <a:lvl3pPr marL="0" marR="0" indent="91440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lvl3pPr>
    <a:lvl4pPr marL="0" marR="0" indent="137160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lvl4pPr>
    <a:lvl5pPr marL="0" marR="0" indent="182880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lvl5pPr>
    <a:lvl6pPr marL="0" marR="0" indent="228600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lvl6pPr>
    <a:lvl7pPr marL="0" marR="0" indent="274320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lvl7pPr>
    <a:lvl8pPr marL="0" marR="0" indent="320040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lvl8pPr>
    <a:lvl9pPr marL="0" marR="0" indent="365760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6DAACA-8BDD-DE19-18D5-9E09383919E0}" name="Cassie Zhou" initials="CZ" userId="S::yz8221@nyu.edu::785dc446-e85b-4169-9fa3-115343f0ed2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73F4"/>
    <a:srgbClr val="564EA8"/>
    <a:srgbClr val="A69DF2"/>
    <a:srgbClr val="5035F5"/>
    <a:srgbClr val="9D9DD5"/>
    <a:srgbClr val="705FFF"/>
    <a:srgbClr val="8585A1"/>
    <a:srgbClr val="D4D4FF"/>
    <a:srgbClr val="DFE3ED"/>
    <a:srgbClr val="F7F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libaba PuHuiTi 3 55 Regular"/>
          <a:ea typeface="Alibaba PuHuiTi 3 55 Regular"/>
          <a:cs typeface="Alibaba PuHuiTi 3 55 Regular"/>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Alibaba PuHuiTi 3 85 Bold"/>
          <a:ea typeface="Alibaba PuHuiTi 3 85 Bold"/>
          <a:cs typeface="Alibaba PuHuiTi 3 85 Bold"/>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Alibaba PuHuiTi 3 85 Bold"/>
          <a:ea typeface="Alibaba PuHuiTi 3 85 Bold"/>
          <a:cs typeface="Alibaba PuHuiTi 3 85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Alibaba PuHuiTi 3 85 Bold"/>
          <a:ea typeface="Alibaba PuHuiTi 3 85 Bold"/>
          <a:cs typeface="Alibaba PuHuiTi 3 85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Alibaba PuHuiTi 3 55 Regular"/>
          <a:ea typeface="Alibaba PuHuiTi 3 55 Regular"/>
          <a:cs typeface="Alibaba PuHuiTi 3 55 Regular"/>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Alibaba PuHuiTi 3 85 Bold"/>
          <a:ea typeface="Alibaba PuHuiTi 3 85 Bold"/>
          <a:cs typeface="Alibaba PuHuiTi 3 85 Bold"/>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Alibaba PuHuiTi 3 55 Regular"/>
          <a:ea typeface="Alibaba PuHuiTi 3 55 Regular"/>
          <a:cs typeface="Alibaba PuHuiTi 3 55 Regular"/>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Alibaba PuHuiTi 3 85 Bold"/>
          <a:ea typeface="Alibaba PuHuiTi 3 85 Bold"/>
          <a:cs typeface="Alibaba PuHuiTi 3 85 Bold"/>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Alibaba PuHuiTi 3 55 Regular"/>
          <a:ea typeface="Alibaba PuHuiTi 3 55 Regular"/>
          <a:cs typeface="Alibaba PuHuiTi 3 55 Regular"/>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n" i="off">
        <a:font>
          <a:latin typeface="Alibaba PuHuiTi 3 85 Bold"/>
          <a:ea typeface="Alibaba PuHuiTi 3 85 Bold"/>
          <a:cs typeface="Alibaba PuHuiTi 3 85 Bold"/>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Alibaba PuHuiTi 3 55 Regular"/>
          <a:ea typeface="Alibaba PuHuiTi 3 55 Regular"/>
          <a:cs typeface="Alibaba PuHuiTi 3 55 Regular"/>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Alibaba PuHuiTi 3 85 Bold"/>
          <a:ea typeface="Alibaba PuHuiTi 3 85 Bold"/>
          <a:cs typeface="Alibaba PuHuiTi 3 85 Bold"/>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Alibaba PuHuiTi 3 55 Regular"/>
          <a:ea typeface="Alibaba PuHuiTi 3 55 Regular"/>
          <a:cs typeface="Alibaba PuHuiTi 3 55 Regular"/>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n" i="off">
        <a:font>
          <a:latin typeface="Alibaba PuHuiTi 3 85 Bold"/>
          <a:ea typeface="Alibaba PuHuiTi 3 85 Bold"/>
          <a:cs typeface="Alibaba PuHuiTi 3 85 Bold"/>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n" i="off">
        <a:font>
          <a:latin typeface="Alibaba PuHuiTi 3 85 Bold"/>
          <a:ea typeface="Alibaba PuHuiTi 3 85 Bold"/>
          <a:cs typeface="Alibaba PuHuiTi 3 85 Bold"/>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n" i="off">
        <a:font>
          <a:latin typeface="Alibaba PuHuiTi 3 85 Bold"/>
          <a:ea typeface="Alibaba PuHuiTi 3 85 Bold"/>
          <a:cs typeface="Alibaba PuHuiTi 3 85 Bold"/>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Alibaba PuHuiTi 3 55 Regular"/>
          <a:ea typeface="Alibaba PuHuiTi 3 55 Regular"/>
          <a:cs typeface="Alibaba PuHuiTi 3 55 Regular"/>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Alibaba PuHuiTi 3 85 Bold"/>
          <a:ea typeface="Alibaba PuHuiTi 3 85 Bold"/>
          <a:cs typeface="Alibaba PuHuiTi 3 85 Bold"/>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Alibaba PuHuiTi 3 85 Bold"/>
          <a:ea typeface="Alibaba PuHuiTi 3 85 Bold"/>
          <a:cs typeface="Alibaba PuHuiTi 3 85 Bold"/>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Alibaba PuHuiTi 3 85 Bold"/>
          <a:ea typeface="Alibaba PuHuiTi 3 85 Bold"/>
          <a:cs typeface="Alibaba PuHuiTi 3 85 Bold"/>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Alibaba PuHuiTi 3 55 Regular"/>
          <a:ea typeface="Alibaba PuHuiTi 3 55 Regular"/>
          <a:cs typeface="Alibaba PuHuiTi 3 55 Regular"/>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Alibaba PuHuiTi 3 85 Bold"/>
          <a:ea typeface="Alibaba PuHuiTi 3 85 Bold"/>
          <a:cs typeface="Alibaba PuHuiTi 3 85 Bold"/>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Alibaba PuHuiTi 3 85 Bold"/>
          <a:ea typeface="Alibaba PuHuiTi 3 85 Bold"/>
          <a:cs typeface="Alibaba PuHuiTi 3 85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Alibaba PuHuiTi 3 85 Bold"/>
          <a:ea typeface="Alibaba PuHuiTi 3 85 Bold"/>
          <a:cs typeface="Alibaba PuHuiTi 3 85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p:restoredTop sz="82789"/>
  </p:normalViewPr>
  <p:slideViewPr>
    <p:cSldViewPr snapToGrid="0">
      <p:cViewPr varScale="1">
        <p:scale>
          <a:sx n="52" d="100"/>
          <a:sy n="52" d="100"/>
        </p:scale>
        <p:origin x="1480" y="216"/>
      </p:cViewPr>
      <p:guideLst/>
    </p:cSldViewPr>
  </p:slideViewPr>
  <p:notesTextViewPr>
    <p:cViewPr>
      <p:scale>
        <a:sx n="1" d="1"/>
        <a:sy n="1" d="1"/>
      </p:scale>
      <p:origin x="0" y="0"/>
    </p:cViewPr>
  </p:notesTextViewPr>
  <p:notesViewPr>
    <p:cSldViewPr snapToGrid="0" showGuides="1">
      <p:cViewPr varScale="1">
        <p:scale>
          <a:sx n="124" d="100"/>
          <a:sy n="124" d="100"/>
        </p:scale>
        <p:origin x="5952"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omments/modernComment_165_744E91F0.xml><?xml version="1.0" encoding="utf-8"?>
<p188:cmLst xmlns:a="http://schemas.openxmlformats.org/drawingml/2006/main" xmlns:r="http://schemas.openxmlformats.org/officeDocument/2006/relationships" xmlns:p188="http://schemas.microsoft.com/office/powerpoint/2018/8/main">
  <p188:cm id="{1907693F-B708-0841-9411-E36775FFE541}" authorId="{6D6DAACA-8BDD-DE19-18D5-9E09383919E0}" created="2023-10-19T12:11:16.118">
    <pc:sldMkLst xmlns:pc="http://schemas.microsoft.com/office/powerpoint/2013/main/command">
      <pc:docMk/>
      <pc:sldMk cId="1951306224" sldId="357"/>
    </pc:sldMkLst>
    <p188:txBody>
      <a:bodyPr/>
      <a:lstStyle/>
      <a:p>
        <a:r>
          <a:rPr lang="en-CN"/>
          <a:t>待优化
</a:t>
        </a:r>
      </a:p>
    </p188:txBody>
  </p188:cm>
</p188:cmLst>
</file>

<file path=ppt/comments/modernComment_166_F5FC3D0A.xml><?xml version="1.0" encoding="utf-8"?>
<p188:cmLst xmlns:a="http://schemas.openxmlformats.org/drawingml/2006/main" xmlns:r="http://schemas.openxmlformats.org/officeDocument/2006/relationships" xmlns:p188="http://schemas.microsoft.com/office/powerpoint/2018/8/main">
  <p188:cm id="{96016D7C-93BA-8944-AFA2-0D5A2AFBDBFB}" authorId="{6D6DAACA-8BDD-DE19-18D5-9E09383919E0}" created="2023-10-19T12:11:24.609">
    <pc:sldMkLst xmlns:pc="http://schemas.microsoft.com/office/powerpoint/2013/main/command">
      <pc:docMk/>
      <pc:sldMk cId="4126948618" sldId="358"/>
    </pc:sldMkLst>
    <p188:txBody>
      <a:bodyPr/>
      <a:lstStyle/>
      <a:p>
        <a:r>
          <a:rPr lang="en-CN"/>
          <a:t>待优化
</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D5F57AE-3781-3AD6-582E-76C5A4E5EA5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2FC228E3-262B-D45F-F14F-6371F841CD3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4AC1158-D91F-3144-AB4F-1F8168AF3BC1}" type="datetimeFigureOut">
              <a:rPr lang="zh-CN" altLang="en-US"/>
              <a:t>2023/11/1</a:t>
            </a:fld>
            <a:endParaRPr kumimoji="1" lang="zh-CN" altLang="en-US"/>
          </a:p>
        </p:txBody>
      </p:sp>
      <p:sp>
        <p:nvSpPr>
          <p:cNvPr id="4" name="页脚占位符 3">
            <a:extLst>
              <a:ext uri="{FF2B5EF4-FFF2-40B4-BE49-F238E27FC236}">
                <a16:creationId xmlns:a16="http://schemas.microsoft.com/office/drawing/2014/main" id="{E7ED7B4A-96D9-1B21-9858-A618A1C2442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353F40E4-4FB9-FDA9-BCF1-B494B771933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74BCE6-061E-964B-97EE-A6A681CEBB89}" type="slidenum">
              <a:rPr/>
              <a:t>‹#›</a:t>
            </a:fld>
            <a:endParaRPr kumimoji="1" lang="zh-CN" altLang="en-US"/>
          </a:p>
        </p:txBody>
      </p:sp>
    </p:spTree>
    <p:extLst>
      <p:ext uri="{BB962C8B-B14F-4D97-AF65-F5344CB8AC3E}">
        <p14:creationId xmlns:p14="http://schemas.microsoft.com/office/powerpoint/2010/main" val="164059803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7" name="Shape 97"/>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98" name="Shape 98"/>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Alibaba PuHuiTi 3.0 55 Regular" pitchFamily="18" charset="-122"/>
        <a:ea typeface="Alibaba PuHuiTi 3.0 55 Regular" pitchFamily="18" charset="-122"/>
        <a:cs typeface="Alibaba PuHuiTi 3.0 55 Regular" pitchFamily="18" charset="-122"/>
        <a:sym typeface="Alibaba PuHuiTi 3 55 Regular"/>
      </a:defRPr>
    </a:lvl1pPr>
    <a:lvl2pPr indent="228600" defTabSz="457200" latinLnBrk="0">
      <a:lnSpc>
        <a:spcPct val="117999"/>
      </a:lnSpc>
      <a:defRPr sz="2200">
        <a:latin typeface="Alibaba PuHuiTi 3 55 Regular"/>
        <a:ea typeface="Alibaba PuHuiTi 3 55 Regular"/>
        <a:cs typeface="Alibaba PuHuiTi 3 55 Regular"/>
        <a:sym typeface="Alibaba PuHuiTi 3 55 Regular"/>
      </a:defRPr>
    </a:lvl2pPr>
    <a:lvl3pPr indent="457200" defTabSz="457200" latinLnBrk="0">
      <a:lnSpc>
        <a:spcPct val="117999"/>
      </a:lnSpc>
      <a:defRPr sz="2200">
        <a:latin typeface="Alibaba PuHuiTi 3 55 Regular"/>
        <a:ea typeface="Alibaba PuHuiTi 3 55 Regular"/>
        <a:cs typeface="Alibaba PuHuiTi 3 55 Regular"/>
        <a:sym typeface="Alibaba PuHuiTi 3 55 Regular"/>
      </a:defRPr>
    </a:lvl3pPr>
    <a:lvl4pPr indent="685800" defTabSz="457200" latinLnBrk="0">
      <a:lnSpc>
        <a:spcPct val="117999"/>
      </a:lnSpc>
      <a:defRPr sz="2200">
        <a:latin typeface="Alibaba PuHuiTi 3 55 Regular"/>
        <a:ea typeface="Alibaba PuHuiTi 3 55 Regular"/>
        <a:cs typeface="Alibaba PuHuiTi 3 55 Regular"/>
        <a:sym typeface="Alibaba PuHuiTi 3 55 Regular"/>
      </a:defRPr>
    </a:lvl4pPr>
    <a:lvl5pPr indent="914400" defTabSz="457200" latinLnBrk="0">
      <a:lnSpc>
        <a:spcPct val="117999"/>
      </a:lnSpc>
      <a:defRPr sz="2200">
        <a:latin typeface="Alibaba PuHuiTi 3 55 Regular"/>
        <a:ea typeface="Alibaba PuHuiTi 3 55 Regular"/>
        <a:cs typeface="Alibaba PuHuiTi 3 55 Regular"/>
        <a:sym typeface="Alibaba PuHuiTi 3 55 Regular"/>
      </a:defRPr>
    </a:lvl5pPr>
    <a:lvl6pPr indent="1143000" defTabSz="457200" latinLnBrk="0">
      <a:lnSpc>
        <a:spcPct val="117999"/>
      </a:lnSpc>
      <a:defRPr sz="2200">
        <a:latin typeface="Alibaba PuHuiTi 3 55 Regular"/>
        <a:ea typeface="Alibaba PuHuiTi 3 55 Regular"/>
        <a:cs typeface="Alibaba PuHuiTi 3 55 Regular"/>
        <a:sym typeface="Alibaba PuHuiTi 3 55 Regular"/>
      </a:defRPr>
    </a:lvl6pPr>
    <a:lvl7pPr indent="1371600" defTabSz="457200" latinLnBrk="0">
      <a:lnSpc>
        <a:spcPct val="117999"/>
      </a:lnSpc>
      <a:defRPr sz="2200">
        <a:latin typeface="Alibaba PuHuiTi 3 55 Regular"/>
        <a:ea typeface="Alibaba PuHuiTi 3 55 Regular"/>
        <a:cs typeface="Alibaba PuHuiTi 3 55 Regular"/>
        <a:sym typeface="Alibaba PuHuiTi 3 55 Regular"/>
      </a:defRPr>
    </a:lvl7pPr>
    <a:lvl8pPr indent="1600200" defTabSz="457200" latinLnBrk="0">
      <a:lnSpc>
        <a:spcPct val="117999"/>
      </a:lnSpc>
      <a:defRPr sz="2200">
        <a:latin typeface="Alibaba PuHuiTi 3 55 Regular"/>
        <a:ea typeface="Alibaba PuHuiTi 3 55 Regular"/>
        <a:cs typeface="Alibaba PuHuiTi 3 55 Regular"/>
        <a:sym typeface="Alibaba PuHuiTi 3 55 Regular"/>
      </a:defRPr>
    </a:lvl8pPr>
    <a:lvl9pPr indent="1828800" defTabSz="457200" latinLnBrk="0">
      <a:lnSpc>
        <a:spcPct val="117999"/>
      </a:lnSpc>
      <a:defRPr sz="2200">
        <a:latin typeface="Alibaba PuHuiTi 3 55 Regular"/>
        <a:ea typeface="Alibaba PuHuiTi 3 55 Regular"/>
        <a:cs typeface="Alibaba PuHuiTi 3 55 Regular"/>
        <a:sym typeface="Alibaba PuHuiTi 3 55 Regular"/>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保险业务的持续拓展，离不开企业的数字化战略创新。平安人寿早在 </a:t>
            </a:r>
            <a:r>
              <a:rPr lang="en-US" altLang="zh-CN" dirty="0">
                <a:effectLst/>
              </a:rPr>
              <a:t>2005 </a:t>
            </a:r>
            <a:r>
              <a:rPr lang="zh-CN" altLang="en-US" dirty="0">
                <a:effectLst/>
              </a:rPr>
              <a:t>年已经建立了离线数仓，将业务系统的数据集中存储于 </a:t>
            </a:r>
            <a:r>
              <a:rPr lang="en-US" dirty="0">
                <a:effectLst/>
              </a:rPr>
              <a:t>Oracle </a:t>
            </a:r>
            <a:r>
              <a:rPr lang="zh-CN" altLang="en-US" dirty="0">
                <a:effectLst/>
              </a:rPr>
              <a:t>中并按业务需求开发数据报表，同时根据寿险的不同业务主题搭建了数据集市，以加快报表生成。</a:t>
            </a:r>
          </a:p>
          <a:p>
            <a:endParaRPr lang="en-CN" dirty="0"/>
          </a:p>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随着大数据时代的引爆，传统数据库出现性能瓶颈，基于 </a:t>
            </a:r>
            <a:r>
              <a:rPr lang="en-US" dirty="0">
                <a:effectLst/>
              </a:rPr>
              <a:t>Oracle </a:t>
            </a:r>
            <a:r>
              <a:rPr lang="zh-CN" altLang="en-US" dirty="0">
                <a:effectLst/>
              </a:rPr>
              <a:t>数据库逐渐无法满足海量数据的存储计算需求，因此在 </a:t>
            </a:r>
            <a:r>
              <a:rPr lang="en-US" altLang="zh-CN" dirty="0">
                <a:effectLst/>
              </a:rPr>
              <a:t>2016 </a:t>
            </a:r>
            <a:r>
              <a:rPr lang="zh-CN" altLang="en-US" dirty="0">
                <a:effectLst/>
              </a:rPr>
              <a:t>年我们引入了 </a:t>
            </a:r>
            <a:r>
              <a:rPr lang="en-US" dirty="0">
                <a:effectLst/>
              </a:rPr>
              <a:t>Hadoop </a:t>
            </a:r>
            <a:r>
              <a:rPr lang="zh-CN" altLang="en-US" dirty="0">
                <a:effectLst/>
              </a:rPr>
              <a:t>平台进行数据分析，建立大数据体系。</a:t>
            </a:r>
          </a:p>
          <a:p>
            <a:endParaRPr lang="en-CN" dirty="0"/>
          </a:p>
          <a:p>
            <a:endParaRPr lang="en-CN" dirty="0"/>
          </a:p>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在近十年的大数据技术探索中，平安人寿进一步构建数据中台以及数据治理体系，以提升数据质量，加速业务数据分析效率，并引入多个开源大数据分析组件构建数据应用，建立寿险海量数据计算集群，通过开发各类应用系统以支持多种业务分析。</a:t>
            </a:r>
          </a:p>
          <a:p>
            <a:endParaRPr lang="en-US" dirty="0"/>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如今，面对数智化时代的到来，平安人寿持续升级大数据产品体系，引入 </a:t>
            </a:r>
            <a:r>
              <a:rPr lang="en-US" dirty="0">
                <a:effectLst/>
              </a:rPr>
              <a:t>Apache Doris </a:t>
            </a:r>
            <a:r>
              <a:rPr lang="zh-CN" altLang="en-US" dirty="0">
                <a:effectLst/>
              </a:rPr>
              <a:t>构建多样化的数据应用系统，</a:t>
            </a:r>
            <a:endParaRPr lang="en-CN" dirty="0"/>
          </a:p>
        </p:txBody>
      </p:sp>
    </p:spTree>
    <p:extLst>
      <p:ext uri="{BB962C8B-B14F-4D97-AF65-F5344CB8AC3E}">
        <p14:creationId xmlns:p14="http://schemas.microsoft.com/office/powerpoint/2010/main" val="545639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开发人员借助 </a:t>
            </a:r>
            <a:r>
              <a:rPr lang="en-US" dirty="0">
                <a:effectLst/>
              </a:rPr>
              <a:t>Apache Doris </a:t>
            </a:r>
            <a:r>
              <a:rPr lang="zh-CN" altLang="en-US" dirty="0">
                <a:effectLst/>
              </a:rPr>
              <a:t>丰富的数据模型简化数据处理链路，避免了数据多轮计算带来的重复开发与冗余存储的问题，将指标标签数据统一存储与管理。</a:t>
            </a:r>
            <a:endParaRPr lang="en-US" altLang="zh-CN" dirty="0">
              <a:effectLst/>
            </a:endParaRPr>
          </a:p>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通过</a:t>
            </a:r>
            <a:r>
              <a:rPr lang="zh-CN" altLang="en-US" b="1" dirty="0">
                <a:solidFill>
                  <a:srgbClr val="245BDB"/>
                </a:solidFill>
                <a:effectLst/>
              </a:rPr>
              <a:t>存储引擎的统一</a:t>
            </a:r>
            <a:r>
              <a:rPr lang="zh-CN" altLang="en-US" dirty="0">
                <a:effectLst/>
              </a:rPr>
              <a:t>，</a:t>
            </a:r>
            <a:r>
              <a:rPr lang="en-US" dirty="0">
                <a:effectLst/>
              </a:rPr>
              <a:t>Apache Doris </a:t>
            </a:r>
            <a:r>
              <a:rPr lang="zh-CN" altLang="en-US" b="1" dirty="0">
                <a:solidFill>
                  <a:srgbClr val="245BDB"/>
                </a:solidFill>
                <a:effectLst/>
              </a:rPr>
              <a:t>释放了原来 </a:t>
            </a:r>
            <a:r>
              <a:rPr lang="en-US" altLang="zh-CN" b="1" dirty="0">
                <a:solidFill>
                  <a:srgbClr val="245BDB"/>
                </a:solidFill>
                <a:effectLst/>
              </a:rPr>
              <a:t>14 </a:t>
            </a:r>
            <a:r>
              <a:rPr lang="zh-CN" altLang="en-US" b="1" dirty="0">
                <a:solidFill>
                  <a:srgbClr val="245BDB"/>
                </a:solidFill>
                <a:effectLst/>
              </a:rPr>
              <a:t>个 </a:t>
            </a:r>
            <a:r>
              <a:rPr lang="en-US" b="1" dirty="0">
                <a:solidFill>
                  <a:srgbClr val="245BDB"/>
                </a:solidFill>
                <a:effectLst/>
              </a:rPr>
              <a:t>PostgreSQL </a:t>
            </a:r>
            <a:r>
              <a:rPr lang="zh-CN" altLang="en-US" b="1" dirty="0">
                <a:solidFill>
                  <a:srgbClr val="245BDB"/>
                </a:solidFill>
                <a:effectLst/>
              </a:rPr>
              <a:t>数据库的资源成本压力</a:t>
            </a:r>
            <a:r>
              <a:rPr lang="zh-CN" altLang="en-US" dirty="0">
                <a:effectLst/>
              </a:rPr>
              <a:t>；</a:t>
            </a:r>
            <a:endParaRPr lang="en-US" altLang="zh-CN" dirty="0">
              <a:effectLst/>
            </a:endParaRPr>
          </a:p>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通过</a:t>
            </a:r>
            <a:r>
              <a:rPr lang="zh-CN" altLang="en-US" b="1" dirty="0">
                <a:solidFill>
                  <a:srgbClr val="245BDB"/>
                </a:solidFill>
                <a:effectLst/>
              </a:rPr>
              <a:t>计算引擎的统一</a:t>
            </a:r>
            <a:r>
              <a:rPr lang="zh-CN" altLang="en-US" dirty="0">
                <a:effectLst/>
              </a:rPr>
              <a:t>，缩短了业务指标与标签需求的交付周期，由原来的两周缩短至一天，</a:t>
            </a:r>
            <a:r>
              <a:rPr lang="zh-CN" altLang="en-US" b="1" dirty="0">
                <a:solidFill>
                  <a:srgbClr val="245BDB"/>
                </a:solidFill>
                <a:effectLst/>
              </a:rPr>
              <a:t>开发效率提升 </a:t>
            </a:r>
            <a:r>
              <a:rPr lang="en-US" altLang="zh-CN" b="1" dirty="0">
                <a:solidFill>
                  <a:srgbClr val="245BDB"/>
                </a:solidFill>
                <a:effectLst/>
              </a:rPr>
              <a:t>14 </a:t>
            </a:r>
            <a:r>
              <a:rPr lang="zh-CN" altLang="en-US" b="1" dirty="0">
                <a:solidFill>
                  <a:srgbClr val="245BDB"/>
                </a:solidFill>
                <a:effectLst/>
              </a:rPr>
              <a:t>倍。</a:t>
            </a:r>
            <a:endParaRPr lang="en-US" altLang="zh-CN" b="1" dirty="0">
              <a:solidFill>
                <a:srgbClr val="245BDB"/>
              </a:solidFill>
              <a:effectLst/>
            </a:endParaRPr>
          </a:p>
          <a:p>
            <a:pPr marL="0" marR="0" lvl="0" indent="0" defTabSz="457200" eaLnBrk="1" fontAlgn="auto" latinLnBrk="0" hangingPunct="1">
              <a:lnSpc>
                <a:spcPct val="117999"/>
              </a:lnSpc>
              <a:spcBef>
                <a:spcPts val="0"/>
              </a:spcBef>
              <a:spcAft>
                <a:spcPts val="0"/>
              </a:spcAft>
              <a:buClrTx/>
              <a:buSzTx/>
              <a:buFontTx/>
              <a:buNone/>
              <a:tabLst/>
              <a:defRPr/>
            </a:pPr>
            <a:endParaRPr lang="en-US" altLang="zh-CN" b="1" dirty="0">
              <a:solidFill>
                <a:srgbClr val="245BDB"/>
              </a:solidFill>
              <a:effectLst/>
            </a:endParaRPr>
          </a:p>
          <a:p>
            <a:pPr marL="0" marR="0" lvl="0" indent="0" defTabSz="457200" eaLnBrk="1" fontAlgn="auto" latinLnBrk="0" hangingPunct="1">
              <a:lnSpc>
                <a:spcPct val="117999"/>
              </a:lnSpc>
              <a:spcBef>
                <a:spcPts val="0"/>
              </a:spcBef>
              <a:spcAft>
                <a:spcPts val="0"/>
              </a:spcAft>
              <a:buClrTx/>
              <a:buSzTx/>
              <a:buFontTx/>
              <a:buNone/>
              <a:tabLst/>
              <a:defRPr/>
            </a:pPr>
            <a:endParaRPr lang="en-US" altLang="zh-CN" dirty="0">
              <a:effectLst/>
            </a:endParaRPr>
          </a:p>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引入 </a:t>
            </a:r>
            <a:r>
              <a:rPr lang="en-US" dirty="0">
                <a:effectLst/>
              </a:rPr>
              <a:t>Apache Doris </a:t>
            </a:r>
            <a:r>
              <a:rPr lang="zh-CN" altLang="en-US" dirty="0">
                <a:effectLst/>
              </a:rPr>
              <a:t>后，借助 </a:t>
            </a:r>
            <a:r>
              <a:rPr lang="en-US" dirty="0">
                <a:effectLst/>
              </a:rPr>
              <a:t>Doris </a:t>
            </a:r>
            <a:r>
              <a:rPr lang="zh-CN" altLang="en-US" dirty="0">
                <a:effectLst/>
              </a:rPr>
              <a:t>设置了查询层级权限，并逐步丰富数仓 </a:t>
            </a:r>
            <a:r>
              <a:rPr lang="en-US" dirty="0">
                <a:effectLst/>
              </a:rPr>
              <a:t>ADS </a:t>
            </a:r>
            <a:r>
              <a:rPr lang="zh-CN" altLang="en-US" dirty="0">
                <a:effectLst/>
              </a:rPr>
              <a:t>层，使一线业务人员只可以访问 </a:t>
            </a:r>
            <a:r>
              <a:rPr lang="en-US" dirty="0">
                <a:effectLst/>
              </a:rPr>
              <a:t>ADS </a:t>
            </a:r>
            <a:r>
              <a:rPr lang="zh-CN" altLang="en-US" dirty="0">
                <a:effectLst/>
              </a:rPr>
              <a:t>层中的数据，解决数仓各层表交叉使用的问题，提升数据指标复用率。</a:t>
            </a:r>
            <a:endParaRPr lang="en-US" altLang="zh-CN" dirty="0">
              <a:effectLst/>
            </a:endParaRPr>
          </a:p>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通过</a:t>
            </a:r>
            <a:r>
              <a:rPr lang="zh-CN" altLang="en-US" b="1" dirty="0">
                <a:solidFill>
                  <a:srgbClr val="245BDB"/>
                </a:solidFill>
                <a:effectLst/>
              </a:rPr>
              <a:t>查询引擎的统一</a:t>
            </a:r>
            <a:r>
              <a:rPr lang="zh-CN" altLang="en-US" dirty="0">
                <a:effectLst/>
              </a:rPr>
              <a:t>，不论是在报表分析、即席查询场景下，查询响应时间均大幅度缩短，</a:t>
            </a:r>
            <a:r>
              <a:rPr lang="zh-CN" altLang="en-US" b="1" dirty="0">
                <a:solidFill>
                  <a:srgbClr val="245BDB"/>
                </a:solidFill>
                <a:effectLst/>
              </a:rPr>
              <a:t>查询提速 </a:t>
            </a:r>
            <a:r>
              <a:rPr lang="en-US" altLang="zh-CN" b="1" dirty="0">
                <a:solidFill>
                  <a:srgbClr val="245BDB"/>
                </a:solidFill>
                <a:effectLst/>
              </a:rPr>
              <a:t>5 -10 </a:t>
            </a:r>
            <a:r>
              <a:rPr lang="zh-CN" altLang="en-US" b="1" dirty="0">
                <a:solidFill>
                  <a:srgbClr val="245BDB"/>
                </a:solidFill>
                <a:effectLst/>
              </a:rPr>
              <a:t>倍。</a:t>
            </a:r>
            <a:endParaRPr lang="zh-CN" altLang="en-US" dirty="0">
              <a:effectLst/>
            </a:endParaRPr>
          </a:p>
          <a:p>
            <a:pPr marL="0" marR="0" lvl="0" indent="0" defTabSz="457200" eaLnBrk="1" fontAlgn="auto" latinLnBrk="0" hangingPunct="1">
              <a:lnSpc>
                <a:spcPct val="117999"/>
              </a:lnSpc>
              <a:spcBef>
                <a:spcPts val="0"/>
              </a:spcBef>
              <a:spcAft>
                <a:spcPts val="0"/>
              </a:spcAft>
              <a:buClrTx/>
              <a:buSzTx/>
              <a:buFontTx/>
              <a:buNone/>
              <a:tabLst/>
              <a:defRPr/>
            </a:pPr>
            <a:endParaRPr lang="zh-CN" altLang="en-US" dirty="0">
              <a:effectLst/>
            </a:endParaRPr>
          </a:p>
          <a:p>
            <a:endParaRPr lang="en-CN" dirty="0"/>
          </a:p>
        </p:txBody>
      </p:sp>
    </p:spTree>
    <p:extLst>
      <p:ext uri="{BB962C8B-B14F-4D97-AF65-F5344CB8AC3E}">
        <p14:creationId xmlns:p14="http://schemas.microsoft.com/office/powerpoint/2010/main" val="2400290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N" dirty="0"/>
          </a:p>
        </p:txBody>
      </p:sp>
    </p:spTree>
    <p:extLst>
      <p:ext uri="{BB962C8B-B14F-4D97-AF65-F5344CB8AC3E}">
        <p14:creationId xmlns:p14="http://schemas.microsoft.com/office/powerpoint/2010/main" val="1585133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N" dirty="0"/>
          </a:p>
        </p:txBody>
      </p:sp>
    </p:spTree>
    <p:extLst>
      <p:ext uri="{BB962C8B-B14F-4D97-AF65-F5344CB8AC3E}">
        <p14:creationId xmlns:p14="http://schemas.microsoft.com/office/powerpoint/2010/main" val="3868939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未来，我们将进一步拓展 </a:t>
            </a:r>
            <a:r>
              <a:rPr lang="en-US" dirty="0">
                <a:effectLst/>
              </a:rPr>
              <a:t>Apache Doris </a:t>
            </a:r>
            <a:r>
              <a:rPr lang="zh-CN" altLang="en-US" dirty="0">
                <a:effectLst/>
              </a:rPr>
              <a:t>的数据湖统一应用，使用 </a:t>
            </a:r>
            <a:r>
              <a:rPr lang="en-US" dirty="0">
                <a:effectLst/>
              </a:rPr>
              <a:t>Doris </a:t>
            </a:r>
            <a:r>
              <a:rPr lang="zh-CN" altLang="en-US" dirty="0">
                <a:effectLst/>
              </a:rPr>
              <a:t>替换 </a:t>
            </a:r>
            <a:r>
              <a:rPr lang="en-US" dirty="0">
                <a:effectLst/>
              </a:rPr>
              <a:t>Presto </a:t>
            </a:r>
            <a:r>
              <a:rPr lang="zh-CN" altLang="en-US" dirty="0">
                <a:effectLst/>
              </a:rPr>
              <a:t>进行数据湖查询，实现湖仓一体化。</a:t>
            </a:r>
          </a:p>
          <a:p>
            <a:br>
              <a:rPr lang="en-CN" dirty="0"/>
            </a:br>
            <a:endParaRPr lang="en-CN" dirty="0"/>
          </a:p>
        </p:txBody>
      </p:sp>
    </p:spTree>
    <p:extLst>
      <p:ext uri="{BB962C8B-B14F-4D97-AF65-F5344CB8AC3E}">
        <p14:creationId xmlns:p14="http://schemas.microsoft.com/office/powerpoint/2010/main" val="1260586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我们还将引入 </a:t>
            </a:r>
            <a:r>
              <a:rPr lang="en-US" dirty="0">
                <a:effectLst/>
              </a:rPr>
              <a:t>Apache Doris </a:t>
            </a:r>
            <a:r>
              <a:rPr lang="zh-CN" altLang="en-US" dirty="0">
                <a:effectLst/>
              </a:rPr>
              <a:t>多租户和资源隔离方案，完善应用系统间负载均衡性能，避免导数过程中出现任务并发高、</a:t>
            </a:r>
            <a:r>
              <a:rPr lang="en-US" dirty="0">
                <a:effectLst/>
              </a:rPr>
              <a:t>CPU </a:t>
            </a:r>
            <a:r>
              <a:rPr lang="zh-CN" altLang="en-US" dirty="0">
                <a:effectLst/>
              </a:rPr>
              <a:t>内存占用大、查询性能受阻的风险，减少多用户数据操作时在同一集群内被干扰，将集群资源更合理的分配给各个应用系统。</a:t>
            </a:r>
          </a:p>
          <a:p>
            <a:endParaRPr lang="en-CN" dirty="0"/>
          </a:p>
        </p:txBody>
      </p:sp>
    </p:spTree>
    <p:extLst>
      <p:ext uri="{BB962C8B-B14F-4D97-AF65-F5344CB8AC3E}">
        <p14:creationId xmlns:p14="http://schemas.microsoft.com/office/powerpoint/2010/main" val="38846280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Tree>
    <p:extLst>
      <p:ext uri="{BB962C8B-B14F-4D97-AF65-F5344CB8AC3E}">
        <p14:creationId xmlns:p14="http://schemas.microsoft.com/office/powerpoint/2010/main" val="1841240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b="1" dirty="0">
                <a:solidFill>
                  <a:srgbClr val="245BDB"/>
                </a:solidFill>
                <a:effectLst/>
              </a:rPr>
              <a:t>借助 </a:t>
            </a:r>
            <a:r>
              <a:rPr lang="en-US" b="1" dirty="0">
                <a:solidFill>
                  <a:srgbClr val="245BDB"/>
                </a:solidFill>
                <a:effectLst/>
              </a:rPr>
              <a:t>Apache Doris </a:t>
            </a:r>
            <a:r>
              <a:rPr lang="en-US" b="1" dirty="0" err="1">
                <a:solidFill>
                  <a:srgbClr val="245BDB"/>
                </a:solidFill>
                <a:effectLst/>
              </a:rPr>
              <a:t>构建一站式数据门户</a:t>
            </a:r>
            <a:endParaRPr lang="en-US" b="1" dirty="0">
              <a:solidFill>
                <a:srgbClr val="245BDB"/>
              </a:solidFill>
              <a:effectLst/>
            </a:endParaRPr>
          </a:p>
          <a:p>
            <a:pPr marL="457200" marR="0" lvl="0" indent="-457200" defTabSz="457200" eaLnBrk="1" fontAlgn="auto" latinLnBrk="0" hangingPunct="1">
              <a:lnSpc>
                <a:spcPct val="117999"/>
              </a:lnSpc>
              <a:spcBef>
                <a:spcPts val="0"/>
              </a:spcBef>
              <a:spcAft>
                <a:spcPts val="0"/>
              </a:spcAft>
              <a:buClrTx/>
              <a:buSzTx/>
              <a:buFontTx/>
              <a:buAutoNum type="arabicPeriod"/>
              <a:tabLst/>
              <a:defRPr/>
            </a:pPr>
            <a:r>
              <a:rPr lang="zh-CN" altLang="en-US" b="1" dirty="0">
                <a:solidFill>
                  <a:srgbClr val="245BDB"/>
                </a:solidFill>
                <a:effectLst/>
              </a:rPr>
              <a:t>统一管建数仓层指标与标签，加速业务交付周期；</a:t>
            </a:r>
            <a:endParaRPr lang="en-US" altLang="zh-CN" b="1" dirty="0">
              <a:solidFill>
                <a:srgbClr val="245BDB"/>
              </a:solidFill>
              <a:effectLst/>
            </a:endParaRPr>
          </a:p>
          <a:p>
            <a:pPr marL="457200" marR="0" lvl="0" indent="-457200" defTabSz="457200" eaLnBrk="1" fontAlgn="auto" latinLnBrk="0" hangingPunct="1">
              <a:lnSpc>
                <a:spcPct val="117999"/>
              </a:lnSpc>
              <a:spcBef>
                <a:spcPts val="0"/>
              </a:spcBef>
              <a:spcAft>
                <a:spcPts val="0"/>
              </a:spcAft>
              <a:buClrTx/>
              <a:buSzTx/>
              <a:buFontTx/>
              <a:buAutoNum type="arabicPeriod"/>
              <a:tabLst/>
              <a:defRPr/>
            </a:pPr>
            <a:r>
              <a:rPr lang="zh-CN" altLang="en-US" b="1" dirty="0">
                <a:solidFill>
                  <a:srgbClr val="245BDB"/>
                </a:solidFill>
                <a:effectLst/>
              </a:rPr>
              <a:t>统一 </a:t>
            </a:r>
            <a:r>
              <a:rPr lang="en-US" b="1" dirty="0">
                <a:solidFill>
                  <a:srgbClr val="245BDB"/>
                </a:solidFill>
                <a:effectLst/>
              </a:rPr>
              <a:t>OLAP </a:t>
            </a:r>
            <a:r>
              <a:rPr lang="zh-CN" altLang="en-US" b="1" dirty="0">
                <a:solidFill>
                  <a:srgbClr val="245BDB"/>
                </a:solidFill>
                <a:effectLst/>
              </a:rPr>
              <a:t>引擎层技术栈，降低运维成本；</a:t>
            </a:r>
            <a:endParaRPr lang="en-US" altLang="zh-CN" b="1" dirty="0">
              <a:solidFill>
                <a:srgbClr val="245BDB"/>
              </a:solidFill>
              <a:effectLst/>
            </a:endParaRPr>
          </a:p>
          <a:p>
            <a:pPr marL="457200" marR="0" lvl="0" indent="-457200" defTabSz="457200" eaLnBrk="1" fontAlgn="auto" latinLnBrk="0" hangingPunct="1">
              <a:lnSpc>
                <a:spcPct val="117999"/>
              </a:lnSpc>
              <a:spcBef>
                <a:spcPts val="0"/>
              </a:spcBef>
              <a:spcAft>
                <a:spcPts val="0"/>
              </a:spcAft>
              <a:buClrTx/>
              <a:buSzTx/>
              <a:buFontTx/>
              <a:buAutoNum type="arabicPeriod"/>
              <a:tabLst/>
              <a:defRPr/>
            </a:pPr>
            <a:r>
              <a:rPr lang="zh-CN" altLang="en-US" b="1" dirty="0">
                <a:solidFill>
                  <a:srgbClr val="245BDB"/>
                </a:solidFill>
                <a:effectLst/>
              </a:rPr>
              <a:t>统一数据开发与应用层查询服务，满足数据时效快与复用高的要求</a:t>
            </a:r>
            <a:endParaRPr lang="zh-CN" altLang="en-US" dirty="0">
              <a:effectLst/>
            </a:endParaRPr>
          </a:p>
          <a:p>
            <a:endParaRPr lang="en-CN" dirty="0"/>
          </a:p>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最终形成更开放、灵活、可扩展的企业级管理与分析大数据产品体系，将企业内外数据随需关联，打破数据的系统界限。</a:t>
            </a:r>
          </a:p>
          <a:p>
            <a:endParaRPr lang="en-CN" dirty="0"/>
          </a:p>
        </p:txBody>
      </p:sp>
    </p:spTree>
    <p:extLst>
      <p:ext uri="{BB962C8B-B14F-4D97-AF65-F5344CB8AC3E}">
        <p14:creationId xmlns:p14="http://schemas.microsoft.com/office/powerpoint/2010/main" val="1846430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接下来，我们将详细介绍早期大数据产品体系在数据开发工具与各类应用系统的架构细节与痛点。</a:t>
            </a:r>
          </a:p>
          <a:p>
            <a:endParaRPr lang="en-CN" dirty="0"/>
          </a:p>
          <a:p>
            <a:endParaRPr lang="en-CN" dirty="0"/>
          </a:p>
          <a:p>
            <a:endParaRPr lang="en-CN" dirty="0"/>
          </a:p>
        </p:txBody>
      </p:sp>
    </p:spTree>
    <p:extLst>
      <p:ext uri="{BB962C8B-B14F-4D97-AF65-F5344CB8AC3E}">
        <p14:creationId xmlns:p14="http://schemas.microsoft.com/office/powerpoint/2010/main" val="2037819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离线数据</a:t>
            </a:r>
            <a:endParaRPr lang="en-US" altLang="zh-CN" dirty="0">
              <a:effectLst/>
            </a:endParaRPr>
          </a:p>
          <a:p>
            <a:pPr marL="457200" marR="0" lvl="0" indent="-457200" defTabSz="457200" eaLnBrk="1" fontAlgn="auto" latinLnBrk="0" hangingPunct="1">
              <a:lnSpc>
                <a:spcPct val="117999"/>
              </a:lnSpc>
              <a:spcBef>
                <a:spcPts val="0"/>
              </a:spcBef>
              <a:spcAft>
                <a:spcPts val="0"/>
              </a:spcAft>
              <a:buClrTx/>
              <a:buSzTx/>
              <a:buFontTx/>
              <a:buAutoNum type="arabicPeriod"/>
              <a:tabLst/>
              <a:defRPr/>
            </a:pPr>
            <a:r>
              <a:rPr lang="zh-CN" altLang="en-US" dirty="0">
                <a:effectLst/>
              </a:rPr>
              <a:t>数据接入：通过 </a:t>
            </a:r>
            <a:r>
              <a:rPr lang="en-US" dirty="0">
                <a:effectLst/>
              </a:rPr>
              <a:t>Sqoop 、ETL </a:t>
            </a:r>
            <a:r>
              <a:rPr lang="zh-CN" altLang="en-US" dirty="0">
                <a:effectLst/>
              </a:rPr>
              <a:t>工具接入，</a:t>
            </a:r>
            <a:endParaRPr lang="en-US" altLang="zh-CN" dirty="0">
              <a:effectLst/>
            </a:endParaRPr>
          </a:p>
          <a:p>
            <a:pPr marL="457200" marR="0" lvl="0" indent="-457200" defTabSz="457200" eaLnBrk="1" fontAlgn="auto" latinLnBrk="0" hangingPunct="1">
              <a:lnSpc>
                <a:spcPct val="117999"/>
              </a:lnSpc>
              <a:spcBef>
                <a:spcPts val="0"/>
              </a:spcBef>
              <a:spcAft>
                <a:spcPts val="0"/>
              </a:spcAft>
              <a:buClrTx/>
              <a:buSzTx/>
              <a:buFontTx/>
              <a:buAutoNum type="arabicPeriod"/>
              <a:tabLst/>
              <a:defRPr/>
            </a:pPr>
            <a:r>
              <a:rPr lang="zh-CN" altLang="en-US" dirty="0">
                <a:effectLst/>
              </a:rPr>
              <a:t>数据计算：借助 </a:t>
            </a:r>
            <a:r>
              <a:rPr lang="en-US" dirty="0" err="1">
                <a:effectLst/>
              </a:rPr>
              <a:t>MapReduce、Spark</a:t>
            </a:r>
            <a:r>
              <a:rPr lang="en-US" dirty="0">
                <a:effectLst/>
              </a:rPr>
              <a:t> </a:t>
            </a:r>
            <a:r>
              <a:rPr lang="zh-CN" altLang="en-US" dirty="0">
                <a:effectLst/>
              </a:rPr>
              <a:t>或 </a:t>
            </a:r>
            <a:r>
              <a:rPr lang="en-US" dirty="0">
                <a:effectLst/>
              </a:rPr>
              <a:t>Tez </a:t>
            </a:r>
            <a:r>
              <a:rPr lang="zh-CN" altLang="en-US" dirty="0">
                <a:effectLst/>
              </a:rPr>
              <a:t>计算引擎对数据进一步处理转化、层层加工，</a:t>
            </a:r>
            <a:endParaRPr lang="en-US" altLang="zh-CN" dirty="0">
              <a:effectLst/>
            </a:endParaRPr>
          </a:p>
          <a:p>
            <a:pPr marL="457200" marR="0" lvl="0" indent="-457200" defTabSz="457200" eaLnBrk="1" fontAlgn="auto" latinLnBrk="0" hangingPunct="1">
              <a:lnSpc>
                <a:spcPct val="117999"/>
              </a:lnSpc>
              <a:spcBef>
                <a:spcPts val="0"/>
              </a:spcBef>
              <a:spcAft>
                <a:spcPts val="0"/>
              </a:spcAft>
              <a:buClrTx/>
              <a:buSzTx/>
              <a:buFontTx/>
              <a:buAutoNum type="arabicPeriod"/>
              <a:tabLst/>
              <a:defRPr/>
            </a:pPr>
            <a:r>
              <a:rPr lang="zh-CN" altLang="en-US" dirty="0">
                <a:effectLst/>
              </a:rPr>
              <a:t>离线数仓：基于 </a:t>
            </a:r>
            <a:r>
              <a:rPr lang="en-US" dirty="0">
                <a:effectLst/>
              </a:rPr>
              <a:t>Hive </a:t>
            </a:r>
            <a:r>
              <a:rPr lang="zh-CN" altLang="en-US" dirty="0">
                <a:effectLst/>
              </a:rPr>
              <a:t>搭建离线数仓，</a:t>
            </a:r>
            <a:endParaRPr lang="en-US" altLang="zh-CN" dirty="0">
              <a:effectLst/>
            </a:endParaRPr>
          </a:p>
          <a:p>
            <a:pPr marL="457200" marR="0" lvl="0" indent="-457200" defTabSz="457200" eaLnBrk="1" fontAlgn="auto" latinLnBrk="0" hangingPunct="1">
              <a:lnSpc>
                <a:spcPct val="117999"/>
              </a:lnSpc>
              <a:spcBef>
                <a:spcPts val="0"/>
              </a:spcBef>
              <a:spcAft>
                <a:spcPts val="0"/>
              </a:spcAft>
              <a:buClrTx/>
              <a:buSzTx/>
              <a:buFontTx/>
              <a:buAutoNum type="arabicPeriod"/>
              <a:tabLst/>
              <a:defRPr/>
            </a:pPr>
            <a:r>
              <a:rPr lang="zh-CN" altLang="en-US" dirty="0">
                <a:effectLst/>
              </a:rPr>
              <a:t>查询组件：分别借助 </a:t>
            </a:r>
            <a:r>
              <a:rPr lang="en-US" dirty="0" err="1">
                <a:effectLst/>
              </a:rPr>
              <a:t>PostgreSQL、Druid、HBase、Clickhouse、Presto</a:t>
            </a:r>
            <a:r>
              <a:rPr lang="en-US" dirty="0">
                <a:effectLst/>
              </a:rPr>
              <a:t> </a:t>
            </a:r>
            <a:r>
              <a:rPr lang="zh-CN" altLang="en-US" dirty="0">
                <a:effectLst/>
              </a:rPr>
              <a:t>等不同组件支持离线数据查询与检索。</a:t>
            </a:r>
          </a:p>
          <a:p>
            <a:endParaRPr lang="en-CN" dirty="0"/>
          </a:p>
          <a:p>
            <a:endParaRPr lang="en-CN" dirty="0"/>
          </a:p>
          <a:p>
            <a:endParaRPr lang="en-CN" dirty="0"/>
          </a:p>
          <a:p>
            <a:r>
              <a:rPr lang="en-CN" dirty="0"/>
              <a:t>实时数据</a:t>
            </a:r>
          </a:p>
          <a:p>
            <a:pPr marL="457200" indent="-457200">
              <a:buAutoNum type="arabicPeriod"/>
            </a:pPr>
            <a:r>
              <a:rPr lang="zh-CN" altLang="en-CN" dirty="0"/>
              <a:t>数据</a:t>
            </a:r>
            <a:r>
              <a:rPr lang="zh-CN" altLang="en-US" dirty="0"/>
              <a:t>写入：</a:t>
            </a:r>
            <a:r>
              <a:rPr lang="en-US" altLang="zh-CN" dirty="0"/>
              <a:t>Kafka </a:t>
            </a:r>
            <a:r>
              <a:rPr lang="zh-CN" altLang="en-US" dirty="0"/>
              <a:t>消息队列</a:t>
            </a:r>
            <a:endParaRPr lang="en-US" altLang="zh-CN" dirty="0"/>
          </a:p>
          <a:p>
            <a:pPr marL="457200" indent="-457200">
              <a:buAutoNum type="arabicPeriod"/>
            </a:pPr>
            <a:r>
              <a:rPr lang="en-CN" dirty="0"/>
              <a:t>数据计算</a:t>
            </a:r>
            <a:r>
              <a:rPr lang="zh-CN" altLang="en-US" dirty="0"/>
              <a:t>：</a:t>
            </a:r>
            <a:r>
              <a:rPr lang="en-US" altLang="zh-CN" dirty="0" err="1"/>
              <a:t>Flink</a:t>
            </a:r>
            <a:r>
              <a:rPr lang="en-US" altLang="zh-CN" dirty="0"/>
              <a:t> </a:t>
            </a:r>
            <a:r>
              <a:rPr lang="zh-CN" altLang="en-US" dirty="0"/>
              <a:t>计算处理，将计算好的指标结果存储于 </a:t>
            </a:r>
            <a:r>
              <a:rPr lang="en-US" altLang="zh-CN" dirty="0"/>
              <a:t>PostgreSQL </a:t>
            </a:r>
            <a:r>
              <a:rPr lang="zh-CN" altLang="en-US" dirty="0"/>
              <a:t>中</a:t>
            </a:r>
            <a:endParaRPr lang="en-US" altLang="zh-CN" dirty="0"/>
          </a:p>
          <a:p>
            <a:pPr marL="457200" indent="-457200">
              <a:buAutoNum type="arabicPeriod"/>
            </a:pPr>
            <a:r>
              <a:rPr lang="en-CN" dirty="0"/>
              <a:t>查询组件</a:t>
            </a:r>
            <a:r>
              <a:rPr lang="zh-CN" altLang="en-US" dirty="0"/>
              <a:t>：</a:t>
            </a:r>
            <a:r>
              <a:rPr lang="en-US" altLang="zh-CN" dirty="0"/>
              <a:t>PG</a:t>
            </a:r>
            <a:r>
              <a:rPr lang="zh-CN" altLang="en-US" dirty="0"/>
              <a:t> 中的指标数据与离线数据关联查询支持上游应用</a:t>
            </a:r>
            <a:endParaRPr lang="en-CN" dirty="0"/>
          </a:p>
        </p:txBody>
      </p:sp>
    </p:spTree>
    <p:extLst>
      <p:ext uri="{BB962C8B-B14F-4D97-AF65-F5344CB8AC3E}">
        <p14:creationId xmlns:p14="http://schemas.microsoft.com/office/powerpoint/2010/main" val="3216450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N" dirty="0"/>
          </a:p>
          <a:p>
            <a:endParaRPr lang="en-CN" dirty="0"/>
          </a:p>
        </p:txBody>
      </p:sp>
    </p:spTree>
    <p:extLst>
      <p:ext uri="{BB962C8B-B14F-4D97-AF65-F5344CB8AC3E}">
        <p14:creationId xmlns:p14="http://schemas.microsoft.com/office/powerpoint/2010/main" val="3410093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平安人寿全域数据包括金管家、口袋 </a:t>
            </a:r>
            <a:r>
              <a:rPr lang="en-US" dirty="0">
                <a:effectLst/>
              </a:rPr>
              <a:t>E 、E </a:t>
            </a:r>
            <a:r>
              <a:rPr lang="zh-CN" altLang="en-US" dirty="0">
                <a:effectLst/>
              </a:rPr>
              <a:t>行销等多条业务线数据，以及保单核赔核保、销售、客服、财务等总部平台通用数据。所有数据将全部导入 </a:t>
            </a:r>
            <a:r>
              <a:rPr lang="en-US" dirty="0">
                <a:effectLst/>
              </a:rPr>
              <a:t>Hive </a:t>
            </a:r>
            <a:r>
              <a:rPr lang="zh-CN" altLang="en-US" dirty="0">
                <a:effectLst/>
              </a:rPr>
              <a:t>中，保持与业务源数据信息一致。</a:t>
            </a:r>
          </a:p>
          <a:p>
            <a:endParaRPr lang="en-CN" b="1" dirty="0"/>
          </a:p>
          <a:p>
            <a:endParaRPr lang="en-CN" b="1" dirty="0"/>
          </a:p>
          <a:p>
            <a:endParaRPr lang="en-CN" b="1" dirty="0"/>
          </a:p>
          <a:p>
            <a:r>
              <a:rPr lang="en-CN" b="1" dirty="0"/>
              <a:t>标签数据开发</a:t>
            </a:r>
            <a:r>
              <a:rPr lang="en-US" altLang="zh-CN" b="1" dirty="0"/>
              <a:t>-</a:t>
            </a:r>
            <a:r>
              <a:rPr lang="en-CN" b="1" dirty="0"/>
              <a:t>H</a:t>
            </a:r>
            <a:r>
              <a:rPr lang="en-US" b="1" dirty="0"/>
              <a:t>b</a:t>
            </a:r>
            <a:r>
              <a:rPr lang="en-CN" b="1" dirty="0"/>
              <a:t>ase</a:t>
            </a:r>
          </a:p>
          <a:p>
            <a:endParaRPr lang="en-CN" b="1" dirty="0"/>
          </a:p>
          <a:p>
            <a:pPr>
              <a:buFont typeface="Arial" panose="020B0604020202020204" pitchFamily="34" charset="0"/>
              <a:buChar char="•"/>
            </a:pPr>
            <a:r>
              <a:rPr lang="zh-CN" altLang="en-US" b="1" dirty="0">
                <a:effectLst/>
              </a:rPr>
              <a:t>查询功能受限：</a:t>
            </a:r>
            <a:r>
              <a:rPr lang="zh-CN" altLang="en-US" dirty="0">
                <a:effectLst/>
              </a:rPr>
              <a:t>由于 </a:t>
            </a:r>
            <a:r>
              <a:rPr lang="en-US" dirty="0">
                <a:effectLst/>
              </a:rPr>
              <a:t>HBase </a:t>
            </a:r>
            <a:r>
              <a:rPr lang="zh-CN" altLang="en-US" dirty="0">
                <a:effectLst/>
              </a:rPr>
              <a:t>只能通过主键进行查询，不支持二级索引，不能使用复杂的查询语句和条件进行数据检索，开发人员需要通过主键来设计和实现标签查询，增加开发难度和复杂性。</a:t>
            </a:r>
          </a:p>
          <a:p>
            <a:pPr>
              <a:buFont typeface="Arial" panose="020B0604020202020204" pitchFamily="34" charset="0"/>
              <a:buChar char="•"/>
            </a:pPr>
            <a:r>
              <a:rPr lang="zh-CN" altLang="en-US" b="1" dirty="0">
                <a:effectLst/>
              </a:rPr>
              <a:t>数据类型限制：</a:t>
            </a:r>
            <a:r>
              <a:rPr lang="zh-CN" altLang="en-US" dirty="0">
                <a:effectLst/>
              </a:rPr>
              <a:t>由于 </a:t>
            </a:r>
            <a:r>
              <a:rPr lang="en-US" dirty="0">
                <a:effectLst/>
              </a:rPr>
              <a:t>HBase </a:t>
            </a:r>
            <a:r>
              <a:rPr lang="zh-CN" altLang="en-US" dirty="0">
                <a:effectLst/>
              </a:rPr>
              <a:t>只支持简单的字符类型，在处理复杂数据类型（如数字、日期等）需要额外转换。</a:t>
            </a:r>
          </a:p>
          <a:p>
            <a:pPr>
              <a:buFont typeface="Arial" panose="020B0604020202020204" pitchFamily="34" charset="0"/>
              <a:buChar char="•"/>
            </a:pPr>
            <a:r>
              <a:rPr lang="zh-CN" altLang="en-US" b="1" dirty="0">
                <a:effectLst/>
              </a:rPr>
              <a:t>扩展能力有限：</a:t>
            </a:r>
            <a:r>
              <a:rPr lang="en-US" dirty="0">
                <a:effectLst/>
              </a:rPr>
              <a:t>HBase </a:t>
            </a:r>
            <a:r>
              <a:rPr lang="zh-CN" altLang="en-US" dirty="0">
                <a:effectLst/>
              </a:rPr>
              <a:t>无法满足无法满足跨标签对象查询，业务分析师不能在原数据基础上展开更细粒度的追踪调用。</a:t>
            </a:r>
          </a:p>
          <a:p>
            <a:endParaRPr lang="en-CN" dirty="0"/>
          </a:p>
          <a:p>
            <a:endParaRPr lang="en-CN" dirty="0"/>
          </a:p>
          <a:p>
            <a:r>
              <a:rPr lang="en-US" b="1" dirty="0" err="1"/>
              <a:t>指标数据开发</a:t>
            </a:r>
            <a:endParaRPr lang="en-CN" b="1" dirty="0"/>
          </a:p>
          <a:p>
            <a:r>
              <a:rPr lang="zh-CN" altLang="en-US" dirty="0">
                <a:effectLst/>
              </a:rPr>
              <a:t>早期的指标数据开发依赖不同 </a:t>
            </a:r>
            <a:r>
              <a:rPr lang="en-US" dirty="0">
                <a:effectLst/>
              </a:rPr>
              <a:t>OLAP </a:t>
            </a:r>
            <a:r>
              <a:rPr lang="zh-CN" altLang="en-US" dirty="0">
                <a:effectLst/>
              </a:rPr>
              <a:t>组件支持，在业务初期由</a:t>
            </a:r>
            <a:r>
              <a:rPr lang="en-US" dirty="0">
                <a:effectLst/>
              </a:rPr>
              <a:t>PostgreSQL </a:t>
            </a:r>
            <a:r>
              <a:rPr lang="zh-CN" altLang="en-US" dirty="0">
                <a:effectLst/>
              </a:rPr>
              <a:t>主要负责存储和检索已预计算好的指标结果，而 </a:t>
            </a:r>
            <a:r>
              <a:rPr lang="en-US" dirty="0">
                <a:effectLst/>
              </a:rPr>
              <a:t>PostgreSQL </a:t>
            </a:r>
            <a:r>
              <a:rPr lang="zh-CN" altLang="en-US" dirty="0">
                <a:effectLst/>
              </a:rPr>
              <a:t>的扩展性相对有限，在处理大规模数据和高并发访问面临挑战。</a:t>
            </a:r>
          </a:p>
          <a:p>
            <a:br>
              <a:rPr lang="zh-CN" altLang="en-US" dirty="0">
                <a:effectLst/>
              </a:rPr>
            </a:br>
            <a:endParaRPr lang="zh-CN" altLang="en-US" dirty="0">
              <a:effectLst/>
            </a:endParaRPr>
          </a:p>
          <a:p>
            <a:r>
              <a:rPr lang="zh-CN" altLang="en-US" dirty="0">
                <a:effectLst/>
              </a:rPr>
              <a:t>为了应对更快的查询响应与更复杂的数据处理场景，平安人寿随后引入 </a:t>
            </a:r>
            <a:r>
              <a:rPr lang="en-US" dirty="0">
                <a:effectLst/>
              </a:rPr>
              <a:t>Druid </a:t>
            </a:r>
            <a:r>
              <a:rPr lang="zh-CN" altLang="en-US" dirty="0">
                <a:effectLst/>
              </a:rPr>
              <a:t>负责多维分析场景中一线业务高并发查询、</a:t>
            </a:r>
            <a:r>
              <a:rPr lang="en-US" dirty="0">
                <a:effectLst/>
              </a:rPr>
              <a:t>Presto </a:t>
            </a:r>
            <a:r>
              <a:rPr lang="zh-CN" altLang="en-US" dirty="0">
                <a:effectLst/>
              </a:rPr>
              <a:t>负责检索 </a:t>
            </a:r>
            <a:r>
              <a:rPr lang="en-US" dirty="0">
                <a:effectLst/>
              </a:rPr>
              <a:t>Hive </a:t>
            </a:r>
            <a:r>
              <a:rPr lang="zh-CN" altLang="en-US" dirty="0">
                <a:effectLst/>
              </a:rPr>
              <a:t>中的业务数据，共同支持技术与衍生指标的开发。然而，当平安人寿业务转向更精细化运营时，由于 </a:t>
            </a:r>
            <a:r>
              <a:rPr lang="en-US" dirty="0">
                <a:effectLst/>
              </a:rPr>
              <a:t>Druid </a:t>
            </a:r>
            <a:r>
              <a:rPr lang="zh-CN" altLang="en-US" dirty="0">
                <a:effectLst/>
              </a:rPr>
              <a:t>组件 </a:t>
            </a:r>
            <a:r>
              <a:rPr lang="en-US" dirty="0">
                <a:effectLst/>
              </a:rPr>
              <a:t>Join </a:t>
            </a:r>
            <a:r>
              <a:rPr lang="zh-CN" altLang="en-US" dirty="0">
                <a:effectLst/>
              </a:rPr>
              <a:t>能力差，无法对灵活地进行复合指标开发，数据开发可扩展性不足。</a:t>
            </a:r>
          </a:p>
          <a:p>
            <a:endParaRPr lang="en-CN" dirty="0"/>
          </a:p>
        </p:txBody>
      </p:sp>
    </p:spTree>
    <p:extLst>
      <p:ext uri="{BB962C8B-B14F-4D97-AF65-F5344CB8AC3E}">
        <p14:creationId xmlns:p14="http://schemas.microsoft.com/office/powerpoint/2010/main" val="890786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我们希望选出一款综合性强、灵活度高的组件，</a:t>
            </a:r>
            <a:r>
              <a:rPr lang="zh-CN" altLang="en-US" b="1" dirty="0">
                <a:solidFill>
                  <a:srgbClr val="245BDB"/>
                </a:solidFill>
                <a:effectLst/>
              </a:rPr>
              <a:t>能够统一 </a:t>
            </a:r>
            <a:r>
              <a:rPr lang="en-US" b="1" dirty="0">
                <a:solidFill>
                  <a:srgbClr val="245BDB"/>
                </a:solidFill>
                <a:effectLst/>
              </a:rPr>
              <a:t>OLAP </a:t>
            </a:r>
            <a:r>
              <a:rPr lang="zh-CN" altLang="en-US" b="1" dirty="0">
                <a:solidFill>
                  <a:srgbClr val="245BDB"/>
                </a:solidFill>
                <a:effectLst/>
              </a:rPr>
              <a:t>技术栈，打通平台之间的数据读取，覆盖日常分析场景需求，实现高效导数与极速分析。</a:t>
            </a:r>
            <a:endParaRPr lang="en-US" altLang="zh-CN" b="1" dirty="0">
              <a:solidFill>
                <a:srgbClr val="245BDB"/>
              </a:solidFill>
              <a:effectLst/>
            </a:endParaRPr>
          </a:p>
          <a:p>
            <a:pPr marL="0" marR="0" lvl="0" indent="0" defTabSz="457200" eaLnBrk="1" fontAlgn="auto" latinLnBrk="0" hangingPunct="1">
              <a:lnSpc>
                <a:spcPct val="117999"/>
              </a:lnSpc>
              <a:spcBef>
                <a:spcPts val="0"/>
              </a:spcBef>
              <a:spcAft>
                <a:spcPts val="0"/>
              </a:spcAft>
              <a:buClrTx/>
              <a:buSzTx/>
              <a:buFontTx/>
              <a:buNone/>
              <a:tabLst/>
              <a:defRPr/>
            </a:pPr>
            <a:endParaRPr lang="en-US" altLang="zh-CN" b="1" dirty="0">
              <a:solidFill>
                <a:srgbClr val="245BDB"/>
              </a:solidFill>
              <a:effectLst/>
            </a:endParaRPr>
          </a:p>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除此之外，为了将数据治理更体系化，我们希望引入的 </a:t>
            </a:r>
            <a:r>
              <a:rPr lang="en-US" b="1" dirty="0">
                <a:solidFill>
                  <a:srgbClr val="245BDB"/>
                </a:solidFill>
                <a:effectLst/>
              </a:rPr>
              <a:t>OLAP </a:t>
            </a:r>
            <a:r>
              <a:rPr lang="zh-CN" altLang="en-US" b="1" dirty="0">
                <a:solidFill>
                  <a:srgbClr val="245BDB"/>
                </a:solidFill>
                <a:effectLst/>
              </a:rPr>
              <a:t>组件还支持指标、标签等维度数据统一计算与存储，借用 </a:t>
            </a:r>
            <a:r>
              <a:rPr lang="en-US" b="1" dirty="0">
                <a:solidFill>
                  <a:srgbClr val="245BDB"/>
                </a:solidFill>
                <a:effectLst/>
              </a:rPr>
              <a:t>API </a:t>
            </a:r>
            <a:r>
              <a:rPr lang="zh-CN" altLang="en-US" b="1" dirty="0">
                <a:solidFill>
                  <a:srgbClr val="245BDB"/>
                </a:solidFill>
                <a:effectLst/>
              </a:rPr>
              <a:t>为上游应用层提供统一查询服务。</a:t>
            </a:r>
            <a:endParaRPr lang="zh-CN" altLang="en-US" dirty="0">
              <a:effectLst/>
            </a:endParaRPr>
          </a:p>
          <a:p>
            <a:endParaRPr lang="en-CN" dirty="0"/>
          </a:p>
        </p:txBody>
      </p:sp>
    </p:spTree>
    <p:extLst>
      <p:ext uri="{BB962C8B-B14F-4D97-AF65-F5344CB8AC3E}">
        <p14:creationId xmlns:p14="http://schemas.microsoft.com/office/powerpoint/2010/main" val="2808721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在经过调研选型后，如上图所示，我们发现 </a:t>
            </a:r>
            <a:r>
              <a:rPr lang="en-US" dirty="0">
                <a:effectLst/>
              </a:rPr>
              <a:t>Apache Doris </a:t>
            </a:r>
            <a:r>
              <a:rPr lang="zh-CN" altLang="en-US" dirty="0">
                <a:effectLst/>
              </a:rPr>
              <a:t>非常符合我们的升级需求，不仅能够覆盖常规业务场景，满足写查性能需求，同时，基于 </a:t>
            </a:r>
            <a:r>
              <a:rPr lang="en-US" dirty="0">
                <a:effectLst/>
              </a:rPr>
              <a:t>Apache Doris </a:t>
            </a:r>
            <a:r>
              <a:rPr lang="zh-CN" altLang="en-US" dirty="0">
                <a:effectLst/>
              </a:rPr>
              <a:t>统一技术栈也将大幅度降低架构复杂度，减少运维、开发以及使用成本，最大化提升架构性能。</a:t>
            </a:r>
          </a:p>
          <a:p>
            <a:endParaRPr lang="en-CN" dirty="0"/>
          </a:p>
          <a:p>
            <a:endParaRPr lang="en-CN" dirty="0"/>
          </a:p>
          <a:p>
            <a:endParaRPr lang="en-CN" dirty="0"/>
          </a:p>
        </p:txBody>
      </p:sp>
    </p:spTree>
    <p:extLst>
      <p:ext uri="{BB962C8B-B14F-4D97-AF65-F5344CB8AC3E}">
        <p14:creationId xmlns:p14="http://schemas.microsoft.com/office/powerpoint/2010/main" val="2254789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zh-CN" altLang="en-US" dirty="0">
                <a:effectLst/>
              </a:rPr>
              <a:t>在未引入 </a:t>
            </a:r>
            <a:r>
              <a:rPr lang="en-US" dirty="0">
                <a:effectLst/>
              </a:rPr>
              <a:t>Apache Doris </a:t>
            </a:r>
            <a:r>
              <a:rPr lang="zh-CN" altLang="en-US" dirty="0">
                <a:effectLst/>
              </a:rPr>
              <a:t>之前，平安人寿大数据产品体系不论是数仓层、</a:t>
            </a:r>
            <a:r>
              <a:rPr lang="en-US" dirty="0">
                <a:effectLst/>
              </a:rPr>
              <a:t>OLAP </a:t>
            </a:r>
            <a:r>
              <a:rPr lang="zh-CN" altLang="en-US" dirty="0">
                <a:effectLst/>
              </a:rPr>
              <a:t>引擎层、还是应用层皆由不同组件提供所需服务，体系化的管理目标难以实现。</a:t>
            </a:r>
          </a:p>
          <a:p>
            <a:pPr marL="0" marR="0" lvl="0" indent="0" defTabSz="457200" eaLnBrk="1" fontAlgn="auto" latinLnBrk="0" hangingPunct="1">
              <a:lnSpc>
                <a:spcPct val="117999"/>
              </a:lnSpc>
              <a:spcBef>
                <a:spcPts val="0"/>
              </a:spcBef>
              <a:spcAft>
                <a:spcPts val="0"/>
              </a:spcAft>
              <a:buClrTx/>
              <a:buSzTx/>
              <a:buFontTx/>
              <a:buNone/>
              <a:tabLst/>
              <a:defRPr/>
            </a:pPr>
            <a:endParaRPr lang="en-US" altLang="zh-CN" b="1" dirty="0">
              <a:solidFill>
                <a:srgbClr val="245BDB"/>
              </a:solidFill>
              <a:effectLst/>
            </a:endParaRPr>
          </a:p>
          <a:p>
            <a:pPr marL="0" marR="0" lvl="0" indent="0" defTabSz="457200" eaLnBrk="1" fontAlgn="auto" latinLnBrk="0" hangingPunct="1">
              <a:lnSpc>
                <a:spcPct val="117999"/>
              </a:lnSpc>
              <a:spcBef>
                <a:spcPts val="0"/>
              </a:spcBef>
              <a:spcAft>
                <a:spcPts val="0"/>
              </a:spcAft>
              <a:buClrTx/>
              <a:buSzTx/>
              <a:buFontTx/>
              <a:buNone/>
              <a:tabLst/>
              <a:defRPr/>
            </a:pPr>
            <a:endParaRPr lang="en-US" altLang="zh-CN" b="1" dirty="0">
              <a:solidFill>
                <a:srgbClr val="245BDB"/>
              </a:solidFill>
              <a:effectLst/>
            </a:endParaRPr>
          </a:p>
          <a:p>
            <a:pPr marL="0" marR="0" lvl="0" indent="0" defTabSz="457200" eaLnBrk="1" fontAlgn="auto" latinLnBrk="0" hangingPunct="1">
              <a:lnSpc>
                <a:spcPct val="117999"/>
              </a:lnSpc>
              <a:spcBef>
                <a:spcPts val="0"/>
              </a:spcBef>
              <a:spcAft>
                <a:spcPts val="0"/>
              </a:spcAft>
              <a:buClrTx/>
              <a:buSzTx/>
              <a:buFontTx/>
              <a:buNone/>
              <a:tabLst/>
              <a:defRPr/>
            </a:pPr>
            <a:r>
              <a:rPr lang="zh-CN" altLang="en-US" b="1" dirty="0">
                <a:solidFill>
                  <a:srgbClr val="245BDB"/>
                </a:solidFill>
                <a:effectLst/>
              </a:rPr>
              <a:t>以 </a:t>
            </a:r>
            <a:r>
              <a:rPr lang="en-US" b="1" dirty="0">
                <a:solidFill>
                  <a:srgbClr val="245BDB"/>
                </a:solidFill>
                <a:effectLst/>
              </a:rPr>
              <a:t>OLAP </a:t>
            </a:r>
            <a:r>
              <a:rPr lang="zh-CN" altLang="en-US" b="1" dirty="0">
                <a:solidFill>
                  <a:srgbClr val="245BDB"/>
                </a:solidFill>
                <a:effectLst/>
              </a:rPr>
              <a:t>引擎统一为基础，在 </a:t>
            </a:r>
            <a:r>
              <a:rPr lang="en-US" b="1" dirty="0">
                <a:solidFill>
                  <a:srgbClr val="245BDB"/>
                </a:solidFill>
                <a:effectLst/>
              </a:rPr>
              <a:t>Apache Doris </a:t>
            </a:r>
            <a:r>
              <a:rPr lang="zh-CN" altLang="en-US" b="1" dirty="0">
                <a:solidFill>
                  <a:srgbClr val="245BDB"/>
                </a:solidFill>
                <a:effectLst/>
              </a:rPr>
              <a:t>集群之上构建了一体化指标与标签设计平台，形成 “上下经营一张表”，完善经营指标管理体系，并通过 </a:t>
            </a:r>
            <a:r>
              <a:rPr lang="en-US" b="1" dirty="0">
                <a:solidFill>
                  <a:srgbClr val="245BDB"/>
                </a:solidFill>
                <a:effectLst/>
              </a:rPr>
              <a:t>API </a:t>
            </a:r>
            <a:r>
              <a:rPr lang="zh-CN" altLang="en-US" b="1" dirty="0">
                <a:solidFill>
                  <a:srgbClr val="245BDB"/>
                </a:solidFill>
                <a:effectLst/>
              </a:rPr>
              <a:t>接口直通应用层，面向多种场景的统一数据服务。</a:t>
            </a:r>
            <a:endParaRPr lang="zh-CN" altLang="en-US" dirty="0">
              <a:effectLst/>
            </a:endParaRPr>
          </a:p>
          <a:p>
            <a:endParaRPr lang="en-CN" dirty="0"/>
          </a:p>
        </p:txBody>
      </p:sp>
    </p:spTree>
    <p:extLst>
      <p:ext uri="{BB962C8B-B14F-4D97-AF65-F5344CB8AC3E}">
        <p14:creationId xmlns:p14="http://schemas.microsoft.com/office/powerpoint/2010/main" val="35491023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首页">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AACEB052-336F-1C8E-4F25-2B527AB7F7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12" name="演示文稿标题"/>
          <p:cNvSpPr txBox="1">
            <a:spLocks noGrp="1"/>
          </p:cNvSpPr>
          <p:nvPr>
            <p:ph type="title" hasCustomPrompt="1"/>
          </p:nvPr>
        </p:nvSpPr>
        <p:spPr>
          <a:xfrm>
            <a:off x="1064768" y="4192764"/>
            <a:ext cx="21742400" cy="4279392"/>
          </a:xfrm>
          <a:prstGeom prst="rect">
            <a:avLst/>
          </a:prstGeom>
        </p:spPr>
        <p:txBody>
          <a:bodyPr anchor="t"/>
          <a:lstStyle>
            <a:lvl1pPr algn="l">
              <a:lnSpc>
                <a:spcPct val="120000"/>
              </a:lnSpc>
              <a:defRPr b="1" i="0">
                <a:solidFill>
                  <a:srgbClr val="FFFFFF"/>
                </a:solidFill>
                <a:latin typeface="Alibaba PuHuiTi 3.0 75 SemiBold" pitchFamily="18" charset="-122"/>
                <a:ea typeface="Alibaba PuHuiTi 3.0 75 SemiBold" pitchFamily="18" charset="-122"/>
                <a:cs typeface="Alibaba PuHuiTi 3.0 75 SemiBold" pitchFamily="18" charset="-122"/>
              </a:defRPr>
            </a:lvl1pPr>
          </a:lstStyle>
          <a:p>
            <a:r>
              <a:rPr lang="zh-CN" altLang="en-US">
                <a:effectLst/>
              </a:rPr>
              <a:t>大标题大标题大标题大标题</a:t>
            </a:r>
            <a:br>
              <a:rPr lang="zh-CN" altLang="en-US">
                <a:effectLst/>
              </a:rPr>
            </a:br>
            <a:r>
              <a:rPr lang="zh-CN" altLang="en-US">
                <a:effectLst/>
              </a:rPr>
              <a:t>阿里巴巴普惠体</a:t>
            </a:r>
            <a:r>
              <a:rPr lang="en-US" altLang="zh-CN">
                <a:effectLst/>
              </a:rPr>
              <a:t>48</a:t>
            </a:r>
            <a:r>
              <a:rPr lang="zh-CN" altLang="en-US">
                <a:effectLst/>
              </a:rPr>
              <a:t>号</a:t>
            </a:r>
            <a:endParaRPr/>
          </a:p>
        </p:txBody>
      </p:sp>
      <p:sp>
        <p:nvSpPr>
          <p:cNvPr id="10" name="文本占位符 9">
            <a:extLst>
              <a:ext uri="{FF2B5EF4-FFF2-40B4-BE49-F238E27FC236}">
                <a16:creationId xmlns:a16="http://schemas.microsoft.com/office/drawing/2014/main" id="{C85BBB57-C1B9-9477-C5C5-283EC71ABC11}"/>
              </a:ext>
            </a:extLst>
          </p:cNvPr>
          <p:cNvSpPr>
            <a:spLocks noGrp="1"/>
          </p:cNvSpPr>
          <p:nvPr>
            <p:ph type="body" sz="quarter" idx="11" hasCustomPrompt="1"/>
          </p:nvPr>
        </p:nvSpPr>
        <p:spPr>
          <a:xfrm>
            <a:off x="1096264" y="9119820"/>
            <a:ext cx="8277893" cy="767005"/>
          </a:xfrm>
        </p:spPr>
        <p:txBody>
          <a:bodyPr>
            <a:noAutofit/>
          </a:bodyPr>
          <a:lstStyle>
            <a:lvl1pPr>
              <a:defRPr sz="3600" b="0" i="0">
                <a:latin typeface="Alibaba PuHuiTi 3.0 55 Regular" pitchFamily="18" charset="-122"/>
                <a:ea typeface="Alibaba PuHuiTi 3.0 55 Regular" pitchFamily="18" charset="-122"/>
                <a:cs typeface="Alibaba PuHuiTi 3.0 55 Regular" pitchFamily="18" charset="-122"/>
              </a:defRPr>
            </a:lvl1pPr>
            <a:lvl2pPr>
              <a:defRPr sz="3600"/>
            </a:lvl2pPr>
            <a:lvl3pPr>
              <a:defRPr sz="3600"/>
            </a:lvl3pPr>
            <a:lvl4pPr>
              <a:defRPr sz="3600"/>
            </a:lvl4pPr>
            <a:lvl5pPr>
              <a:defRPr sz="3600"/>
            </a:lvl5pPr>
          </a:lstStyle>
          <a:p>
            <a:r>
              <a:rPr lang="zh-CN" altLang="en-US" sz="3600" dirty="0">
                <a:solidFill>
                  <a:srgbClr val="FFFFFF"/>
                </a:solidFill>
                <a:effectLst/>
              </a:rPr>
              <a:t>讲师署名 </a:t>
            </a:r>
            <a:r>
              <a:rPr lang="en-US" altLang="zh-CN" sz="3600" dirty="0">
                <a:solidFill>
                  <a:srgbClr val="FFFFFF"/>
                </a:solidFill>
                <a:effectLst/>
              </a:rPr>
              <a:t>36</a:t>
            </a:r>
            <a:r>
              <a:rPr lang="zh-CN" altLang="en-US" sz="3600" dirty="0">
                <a:solidFill>
                  <a:srgbClr val="FFFFFF"/>
                </a:solidFill>
                <a:effectLst/>
              </a:rPr>
              <a:t>号字</a:t>
            </a:r>
            <a:endParaRPr lang="zh-CN" altLang="en-US" sz="3600" dirty="0">
              <a:solidFill>
                <a:srgbClr val="FFFFFF"/>
              </a:solidFill>
            </a:endParaRPr>
          </a:p>
        </p:txBody>
      </p:sp>
      <p:sp>
        <p:nvSpPr>
          <p:cNvPr id="13" name="文本占位符 9">
            <a:extLst>
              <a:ext uri="{FF2B5EF4-FFF2-40B4-BE49-F238E27FC236}">
                <a16:creationId xmlns:a16="http://schemas.microsoft.com/office/drawing/2014/main" id="{FB86FD4B-6AF9-031F-E20F-F1D4CA5C8D33}"/>
              </a:ext>
            </a:extLst>
          </p:cNvPr>
          <p:cNvSpPr>
            <a:spLocks noGrp="1"/>
          </p:cNvSpPr>
          <p:nvPr>
            <p:ph type="body" sz="quarter" idx="12" hasCustomPrompt="1"/>
          </p:nvPr>
        </p:nvSpPr>
        <p:spPr>
          <a:xfrm>
            <a:off x="1096264" y="9960048"/>
            <a:ext cx="8277893" cy="767005"/>
          </a:xfrm>
        </p:spPr>
        <p:txBody>
          <a:bodyPr>
            <a:noAutofit/>
          </a:bodyPr>
          <a:lstStyle>
            <a:lvl1pPr>
              <a:defRPr sz="3600" b="0" i="0">
                <a:latin typeface="Alibaba PuHuiTi 3.0 55 Regular" pitchFamily="18" charset="-122"/>
                <a:ea typeface="Alibaba PuHuiTi 3.0 55 Regular" pitchFamily="18" charset="-122"/>
                <a:cs typeface="Alibaba PuHuiTi 3.0 55 Regular" pitchFamily="18" charset="-122"/>
              </a:defRPr>
            </a:lvl1pPr>
            <a:lvl2pPr>
              <a:defRPr sz="3600"/>
            </a:lvl2pPr>
            <a:lvl3pPr>
              <a:defRPr sz="3600"/>
            </a:lvl3pPr>
            <a:lvl4pPr>
              <a:defRPr sz="3600"/>
            </a:lvl4pPr>
            <a:lvl5pPr>
              <a:defRPr sz="3600"/>
            </a:lvl5pPr>
          </a:lstStyle>
          <a:p>
            <a:r>
              <a:rPr lang="zh-CN" altLang="en-US" sz="3600" dirty="0">
                <a:solidFill>
                  <a:srgbClr val="FFFFFF"/>
                </a:solidFill>
                <a:effectLst/>
              </a:rPr>
              <a:t>公司名</a:t>
            </a:r>
            <a:r>
              <a:rPr lang="en-US" altLang="zh-CN" sz="3600" dirty="0">
                <a:solidFill>
                  <a:srgbClr val="FFFFFF"/>
                </a:solidFill>
                <a:effectLst/>
              </a:rPr>
              <a:t>+</a:t>
            </a:r>
            <a:r>
              <a:rPr lang="zh-CN" altLang="en-US" sz="3600" dirty="0">
                <a:solidFill>
                  <a:srgbClr val="FFFFFF"/>
                </a:solidFill>
                <a:effectLst/>
              </a:rPr>
              <a:t>职称 </a:t>
            </a:r>
            <a:r>
              <a:rPr lang="en" altLang="zh-CN" sz="3600" dirty="0">
                <a:solidFill>
                  <a:srgbClr val="FFFFFF"/>
                </a:solidFill>
                <a:effectLst/>
              </a:rPr>
              <a:t>Tittle </a:t>
            </a:r>
            <a:r>
              <a:rPr lang="en-US" altLang="zh-CN" sz="3600" dirty="0">
                <a:solidFill>
                  <a:srgbClr val="FFFFFF"/>
                </a:solidFill>
                <a:effectLst/>
              </a:rPr>
              <a:t>36</a:t>
            </a:r>
            <a:r>
              <a:rPr lang="zh-CN" altLang="en-US" sz="3600" dirty="0">
                <a:solidFill>
                  <a:srgbClr val="FFFFFF"/>
                </a:solidFill>
                <a:effectLst/>
              </a:rPr>
              <a:t>号字</a:t>
            </a:r>
            <a:endParaRPr lang="zh-CN" altLang="en-US" sz="3600" dirty="0">
              <a:solidFill>
                <a:srgbClr val="FFFFFF"/>
              </a:solidFill>
            </a:endParaRPr>
          </a:p>
        </p:txBody>
      </p:sp>
    </p:spTree>
    <p:extLst>
      <p:ext uri="{BB962C8B-B14F-4D97-AF65-F5344CB8AC3E}">
        <p14:creationId xmlns:p14="http://schemas.microsoft.com/office/powerpoint/2010/main" val="2650364022"/>
      </p:ext>
    </p:extLst>
  </p:cSld>
  <p:clrMapOvr>
    <a:masterClrMapping/>
  </p:clrMapOvr>
  <p:transition spd="med"/>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目录页">
    <p:bg>
      <p:bgPr>
        <a:solidFill>
          <a:srgbClr val="FFFFFF"/>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DDE3978-8652-DDB6-1B07-10862B9CC0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80" name="目录"/>
          <p:cNvSpPr txBox="1"/>
          <p:nvPr/>
        </p:nvSpPr>
        <p:spPr>
          <a:xfrm>
            <a:off x="6174153" y="2876469"/>
            <a:ext cx="1809726" cy="10874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nSpc>
                <a:spcPct val="100000"/>
              </a:lnSpc>
              <a:defRPr sz="6400" spc="256">
                <a:solidFill>
                  <a:srgbClr val="000000"/>
                </a:solidFill>
                <a:latin typeface="+mn-lt"/>
                <a:ea typeface="+mn-ea"/>
                <a:cs typeface="+mn-cs"/>
                <a:sym typeface="Alibaba PuHuiTi 3 75 SemiBold"/>
              </a:defRPr>
            </a:lvl1pPr>
          </a:lstStyle>
          <a:p>
            <a:pPr algn="l"/>
            <a:r>
              <a:rPr b="1" i="0">
                <a:solidFill>
                  <a:srgbClr val="FFFFFF"/>
                </a:solidFill>
                <a:latin typeface="Alibaba PuHuiTi 3.0 75 SemiBold" pitchFamily="18" charset="-122"/>
                <a:ea typeface="Alibaba PuHuiTi 3.0 75 SemiBold" pitchFamily="18" charset="-122"/>
                <a:cs typeface="Alibaba PuHuiTi 3.0 75 SemiBold" pitchFamily="18" charset="-122"/>
              </a:rPr>
              <a:t>目录</a:t>
            </a:r>
          </a:p>
        </p:txBody>
      </p:sp>
    </p:spTree>
  </p:cSld>
  <p:clrMapOvr>
    <a:masterClrMapping/>
  </p:clrMapOvr>
  <p:transition spd="med"/>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章节页面">
    <p:bg>
      <p:bgPr>
        <a:solidFill>
          <a:srgbClr val="FFFFFF"/>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6277143-9069-AF55-14A7-38C7364E067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7" name="幻灯片标题">
            <a:extLst>
              <a:ext uri="{FF2B5EF4-FFF2-40B4-BE49-F238E27FC236}">
                <a16:creationId xmlns:a16="http://schemas.microsoft.com/office/drawing/2014/main" id="{27FC9A6A-7293-7761-BB7E-042B5F5A48CA}"/>
              </a:ext>
            </a:extLst>
          </p:cNvPr>
          <p:cNvSpPr txBox="1">
            <a:spLocks/>
          </p:cNvSpPr>
          <p:nvPr userDrawn="1"/>
        </p:nvSpPr>
        <p:spPr>
          <a:xfrm>
            <a:off x="9026768" y="5975608"/>
            <a:ext cx="15376382" cy="1092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Autofit/>
          </a:bodyPr>
          <a:lstStyle>
            <a:lvl1pPr marL="0" marR="0" indent="0" algn="ctr" defTabSz="2438338" rtl="0" latinLnBrk="0">
              <a:lnSpc>
                <a:spcPct val="100000"/>
              </a:lnSpc>
              <a:spcBef>
                <a:spcPts val="0"/>
              </a:spcBef>
              <a:spcAft>
                <a:spcPts val="0"/>
              </a:spcAft>
              <a:buClrTx/>
              <a:buSzTx/>
              <a:buFontTx/>
              <a:buNone/>
              <a:tabLst/>
              <a:defRPr sz="5600" b="1" i="0" u="none" strike="noStrike" cap="none" spc="224" baseline="0">
                <a:solidFill>
                  <a:srgbClr val="FFFFFF"/>
                </a:solidFill>
                <a:uFillTx/>
                <a:latin typeface="Alibaba PuHuiTi 3.0 75 SemiBold" pitchFamily="18" charset="-122"/>
                <a:ea typeface="Alibaba PuHuiTi 3.0 75 SemiBold" pitchFamily="18" charset="-122"/>
                <a:cs typeface="Alibaba PuHuiTi 3.0 75 SemiBold" pitchFamily="18" charset="-122"/>
                <a:sym typeface="Alibaba PuHuiTi 3 75 SemiBold"/>
              </a:defRPr>
            </a:lvl1pPr>
            <a:lvl2pPr marL="0" marR="0" indent="457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2pPr>
            <a:lvl3pPr marL="0" marR="0" indent="914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3pPr>
            <a:lvl4pPr marL="0" marR="0" indent="1371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4pPr>
            <a:lvl5pPr marL="0" marR="0" indent="18288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5pPr>
            <a:lvl6pPr marL="0" marR="0" indent="22860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6pPr>
            <a:lvl7pPr marL="0" marR="0" indent="2743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7pPr>
            <a:lvl8pPr marL="0" marR="0" indent="3200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8pPr>
            <a:lvl9pPr marL="0" marR="0" indent="3657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9pPr>
          </a:lstStyle>
          <a:p>
            <a:pPr algn="l" hangingPunct="1"/>
            <a:r>
              <a:rPr lang="zh-CN" altLang="en-US" sz="8000" b="1" i="0">
                <a:solidFill>
                  <a:srgbClr val="FFFFFF"/>
                </a:solidFill>
                <a:effectLst/>
                <a:latin typeface="Alibaba PuHuiTi 3.0 75 SemiBold" pitchFamily="18" charset="-122"/>
                <a:ea typeface="Alibaba PuHuiTi 3.0 75 SemiBold" pitchFamily="18" charset="-122"/>
                <a:cs typeface="Alibaba PuHuiTi 3.0 75 SemiBold" pitchFamily="18" charset="-122"/>
              </a:rPr>
              <a:t>这是</a:t>
            </a:r>
            <a:r>
              <a:rPr lang="en" altLang="zh-CN" sz="8000" b="1" i="0">
                <a:solidFill>
                  <a:srgbClr val="FFFFFF"/>
                </a:solidFill>
                <a:effectLst/>
                <a:latin typeface="Alibaba PuHuiTi 3.0 75 SemiBold" pitchFamily="18" charset="-122"/>
                <a:ea typeface="Alibaba PuHuiTi 3.0 75 SemiBold" pitchFamily="18" charset="-122"/>
                <a:cs typeface="Alibaba PuHuiTi 3.0 75 SemiBold" pitchFamily="18" charset="-122"/>
              </a:rPr>
              <a:t>PPT</a:t>
            </a:r>
            <a:r>
              <a:rPr lang="zh-CN" altLang="en-US" sz="8000" b="1" i="0">
                <a:solidFill>
                  <a:srgbClr val="FFFFFF"/>
                </a:solidFill>
                <a:effectLst/>
                <a:latin typeface="Alibaba PuHuiTi 3.0 75 SemiBold" pitchFamily="18" charset="-122"/>
                <a:ea typeface="Alibaba PuHuiTi 3.0 75 SemiBold" pitchFamily="18" charset="-122"/>
                <a:cs typeface="Alibaba PuHuiTi 3.0 75 SemiBold" pitchFamily="18" charset="-122"/>
              </a:rPr>
              <a:t>的标题</a:t>
            </a:r>
            <a:endParaRPr lang="zh-CN" altLang="en-US" sz="8000" b="1" i="0">
              <a:solidFill>
                <a:srgbClr val="FFFFFF"/>
              </a:solidFill>
              <a:latin typeface="Alibaba PuHuiTi 3.0 75 SemiBold" pitchFamily="18" charset="-122"/>
              <a:ea typeface="Alibaba PuHuiTi 3.0 75 SemiBold" pitchFamily="18" charset="-122"/>
              <a:cs typeface="Alibaba PuHuiTi 3.0 75 SemiBold" pitchFamily="18" charset="-122"/>
            </a:endParaRPr>
          </a:p>
        </p:txBody>
      </p:sp>
      <p:sp>
        <p:nvSpPr>
          <p:cNvPr id="8" name="幻灯片标题">
            <a:extLst>
              <a:ext uri="{FF2B5EF4-FFF2-40B4-BE49-F238E27FC236}">
                <a16:creationId xmlns:a16="http://schemas.microsoft.com/office/drawing/2014/main" id="{B9AF354B-56E8-FCB4-C38E-48065EC2BE42}"/>
              </a:ext>
            </a:extLst>
          </p:cNvPr>
          <p:cNvSpPr txBox="1">
            <a:spLocks/>
          </p:cNvSpPr>
          <p:nvPr userDrawn="1"/>
        </p:nvSpPr>
        <p:spPr>
          <a:xfrm>
            <a:off x="6893168" y="5439507"/>
            <a:ext cx="1101969" cy="2073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Autofit/>
          </a:bodyPr>
          <a:lstStyle>
            <a:lvl1pPr marL="0" marR="0" indent="0" algn="ctr" defTabSz="2438338" rtl="0" latinLnBrk="0">
              <a:lnSpc>
                <a:spcPct val="100000"/>
              </a:lnSpc>
              <a:spcBef>
                <a:spcPts val="0"/>
              </a:spcBef>
              <a:spcAft>
                <a:spcPts val="0"/>
              </a:spcAft>
              <a:buClrTx/>
              <a:buSzTx/>
              <a:buFontTx/>
              <a:buNone/>
              <a:tabLst/>
              <a:defRPr sz="5600" b="1" i="0" u="none" strike="noStrike" cap="none" spc="224" baseline="0">
                <a:solidFill>
                  <a:srgbClr val="FFFFFF"/>
                </a:solidFill>
                <a:uFillTx/>
                <a:latin typeface="Alibaba PuHuiTi 3.0 75 SemiBold" pitchFamily="18" charset="-122"/>
                <a:ea typeface="Alibaba PuHuiTi 3.0 75 SemiBold" pitchFamily="18" charset="-122"/>
                <a:cs typeface="Alibaba PuHuiTi 3.0 75 SemiBold" pitchFamily="18" charset="-122"/>
                <a:sym typeface="Alibaba PuHuiTi 3 75 SemiBold"/>
              </a:defRPr>
            </a:lvl1pPr>
            <a:lvl2pPr marL="0" marR="0" indent="457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2pPr>
            <a:lvl3pPr marL="0" marR="0" indent="914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3pPr>
            <a:lvl4pPr marL="0" marR="0" indent="1371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4pPr>
            <a:lvl5pPr marL="0" marR="0" indent="18288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5pPr>
            <a:lvl6pPr marL="0" marR="0" indent="22860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6pPr>
            <a:lvl7pPr marL="0" marR="0" indent="2743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7pPr>
            <a:lvl8pPr marL="0" marR="0" indent="3200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8pPr>
            <a:lvl9pPr marL="0" marR="0" indent="3657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9pPr>
          </a:lstStyle>
          <a:p>
            <a:pPr algn="r" hangingPunct="1"/>
            <a:r>
              <a:rPr lang="en-US" altLang="zh-CN" sz="12000" b="1" i="0">
                <a:solidFill>
                  <a:srgbClr val="FFFFFF"/>
                </a:solidFill>
                <a:effectLst/>
                <a:latin typeface="Alibaba PuHuiTi 3.0 75 SemiBold" pitchFamily="18" charset="-122"/>
                <a:ea typeface="Alibaba PuHuiTi 3.0 75 SemiBold" pitchFamily="18" charset="-122"/>
                <a:cs typeface="Alibaba PuHuiTi 3.0 75 SemiBold" pitchFamily="18" charset="-122"/>
              </a:rPr>
              <a:t>1</a:t>
            </a:r>
            <a:endParaRPr lang="zh-CN" altLang="en-US" sz="12000" b="1" i="0">
              <a:solidFill>
                <a:srgbClr val="FFFFFF"/>
              </a:solidFill>
              <a:latin typeface="Alibaba PuHuiTi 3.0 75 SemiBold" pitchFamily="18" charset="-122"/>
              <a:ea typeface="Alibaba PuHuiTi 3.0 75 SemiBold" pitchFamily="18" charset="-122"/>
              <a:cs typeface="Alibaba PuHuiTi 3.0 75 SemiBold" pitchFamily="18" charset="-122"/>
            </a:endParaRPr>
          </a:p>
        </p:txBody>
      </p:sp>
    </p:spTree>
  </p:cSld>
  <p:clrMapOvr>
    <a:masterClrMapping/>
  </p:clrMapOvr>
  <p:transition spd="med"/>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空白页面">
    <p:bg>
      <p:bgPr>
        <a:solidFill>
          <a:srgbClr val="FFFFFF"/>
        </a:solidFill>
        <a:effectLst/>
      </p:bgPr>
    </p:bg>
    <p:spTree>
      <p:nvGrpSpPr>
        <p:cNvPr id="1" name=""/>
        <p:cNvGrpSpPr/>
        <p:nvPr/>
      </p:nvGrpSpPr>
      <p:grpSpPr>
        <a:xfrm>
          <a:off x="0" y="0"/>
          <a:ext cx="0" cy="0"/>
          <a:chOff x="0" y="0"/>
          <a:chExt cx="0" cy="0"/>
        </a:xfrm>
      </p:grpSpPr>
      <p:sp>
        <p:nvSpPr>
          <p:cNvPr id="20" name="幻灯片标题"/>
          <p:cNvSpPr txBox="1">
            <a:spLocks noGrp="1"/>
          </p:cNvSpPr>
          <p:nvPr>
            <p:ph type="title" hasCustomPrompt="1"/>
          </p:nvPr>
        </p:nvSpPr>
        <p:spPr>
          <a:xfrm>
            <a:off x="2147" y="1219200"/>
            <a:ext cx="24379706" cy="1092200"/>
          </a:xfrm>
          <a:prstGeom prst="rect">
            <a:avLst/>
          </a:prstGeom>
        </p:spPr>
        <p:txBody>
          <a:bodyPr/>
          <a:lstStyle>
            <a:lvl1pPr algn="ctr">
              <a:defRPr sz="5600" b="1" i="0" spc="224">
                <a:solidFill>
                  <a:srgbClr val="000000"/>
                </a:solidFill>
                <a:latin typeface="Alibaba PuHuiTi 3.0 75 SemiBold" pitchFamily="18" charset="-122"/>
                <a:ea typeface="Alibaba PuHuiTi 3.0 75 SemiBold" pitchFamily="18" charset="-122"/>
                <a:cs typeface="Alibaba PuHuiTi 3.0 75 SemiBold" pitchFamily="18" charset="-122"/>
              </a:defRPr>
            </a:lvl1pPr>
          </a:lstStyle>
          <a:p>
            <a:r>
              <a:t>幻灯片标题</a:t>
            </a:r>
          </a:p>
        </p:txBody>
      </p:sp>
      <p:pic>
        <p:nvPicPr>
          <p:cNvPr id="5" name="图片 4">
            <a:extLst>
              <a:ext uri="{FF2B5EF4-FFF2-40B4-BE49-F238E27FC236}">
                <a16:creationId xmlns:a16="http://schemas.microsoft.com/office/drawing/2014/main" id="{20E8B776-4F93-4B44-6972-41858A043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24379705" cy="13713584"/>
          </a:xfrm>
          <a:prstGeom prst="rect">
            <a:avLst/>
          </a:prstGeom>
        </p:spPr>
      </p:pic>
      <p:pic>
        <p:nvPicPr>
          <p:cNvPr id="4" name="图片 3">
            <a:extLst>
              <a:ext uri="{FF2B5EF4-FFF2-40B4-BE49-F238E27FC236}">
                <a16:creationId xmlns:a16="http://schemas.microsoft.com/office/drawing/2014/main" id="{6C153CA7-B16F-824B-1263-3C8B777B77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150" y="0"/>
            <a:ext cx="24386150" cy="13717209"/>
          </a:xfrm>
          <a:prstGeom prst="rect">
            <a:avLst/>
          </a:prstGeom>
        </p:spPr>
      </p:pic>
      <p:pic>
        <p:nvPicPr>
          <p:cNvPr id="2" name="图片 1">
            <a:extLst>
              <a:ext uri="{FF2B5EF4-FFF2-40B4-BE49-F238E27FC236}">
                <a16:creationId xmlns:a16="http://schemas.microsoft.com/office/drawing/2014/main" id="{D6239947-7553-5138-60DF-66FF29DB3EF7}"/>
              </a:ext>
            </a:extLst>
          </p:cNvPr>
          <p:cNvPicPr>
            <a:picLocks noChangeAspect="1"/>
          </p:cNvPicPr>
          <p:nvPr userDrawn="1"/>
        </p:nvPicPr>
        <p:blipFill>
          <a:blip r:embed="rId4"/>
          <a:stretch>
            <a:fillRect/>
          </a:stretch>
        </p:blipFill>
        <p:spPr>
          <a:xfrm>
            <a:off x="5201920" y="292100"/>
            <a:ext cx="1828800" cy="635000"/>
          </a:xfrm>
          <a:prstGeom prst="rect">
            <a:avLst/>
          </a:prstGeom>
        </p:spPr>
      </p:pic>
    </p:spTree>
  </p:cSld>
  <p:clrMapOvr>
    <a:masterClrMapping/>
  </p:clrMapOvr>
  <p:transition spd="med"/>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空白页面2">
    <p:bg>
      <p:bgPr>
        <a:solidFill>
          <a:srgbClr val="FFFFFF"/>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48F5B35-AE43-F8E5-C9CF-E7C9E618F35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92036"/>
          <a:stretch/>
        </p:blipFill>
        <p:spPr>
          <a:xfrm>
            <a:off x="-1" y="0"/>
            <a:ext cx="24379705" cy="1092200"/>
          </a:xfrm>
          <a:prstGeom prst="rect">
            <a:avLst/>
          </a:prstGeom>
        </p:spPr>
      </p:pic>
      <p:pic>
        <p:nvPicPr>
          <p:cNvPr id="5" name="图片 4">
            <a:extLst>
              <a:ext uri="{FF2B5EF4-FFF2-40B4-BE49-F238E27FC236}">
                <a16:creationId xmlns:a16="http://schemas.microsoft.com/office/drawing/2014/main" id="{A2F7001C-4C31-B097-8FCB-150D863451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24386150" cy="13717209"/>
          </a:xfrm>
          <a:prstGeom prst="rect">
            <a:avLst/>
          </a:prstGeom>
        </p:spPr>
      </p:pic>
      <p:sp>
        <p:nvSpPr>
          <p:cNvPr id="4" name="幻灯片标题">
            <a:extLst>
              <a:ext uri="{FF2B5EF4-FFF2-40B4-BE49-F238E27FC236}">
                <a16:creationId xmlns:a16="http://schemas.microsoft.com/office/drawing/2014/main" id="{9F0A54B7-0F13-A5D9-EDF2-0D8405411FCC}"/>
              </a:ext>
            </a:extLst>
          </p:cNvPr>
          <p:cNvSpPr txBox="1">
            <a:spLocks noGrp="1"/>
          </p:cNvSpPr>
          <p:nvPr>
            <p:ph type="title" hasCustomPrompt="1"/>
          </p:nvPr>
        </p:nvSpPr>
        <p:spPr>
          <a:xfrm>
            <a:off x="2147" y="1409700"/>
            <a:ext cx="24379706" cy="1092200"/>
          </a:xfrm>
          <a:prstGeom prst="rect">
            <a:avLst/>
          </a:prstGeom>
        </p:spPr>
        <p:txBody>
          <a:bodyPr/>
          <a:lstStyle>
            <a:lvl1pPr algn="ctr">
              <a:defRPr sz="5600" b="1" i="0" spc="224">
                <a:solidFill>
                  <a:srgbClr val="000000"/>
                </a:solidFill>
                <a:latin typeface="Alibaba PuHuiTi 3.0 75 SemiBold" pitchFamily="18" charset="-122"/>
                <a:ea typeface="Alibaba PuHuiTi 3.0 75 SemiBold" pitchFamily="18" charset="-122"/>
                <a:cs typeface="Alibaba PuHuiTi 3.0 75 SemiBold" pitchFamily="18" charset="-122"/>
              </a:defRPr>
            </a:lvl1pPr>
          </a:lstStyle>
          <a:p>
            <a:r>
              <a:t>幻灯片标题</a:t>
            </a:r>
          </a:p>
        </p:txBody>
      </p:sp>
      <p:pic>
        <p:nvPicPr>
          <p:cNvPr id="6" name="图片 5">
            <a:extLst>
              <a:ext uri="{FF2B5EF4-FFF2-40B4-BE49-F238E27FC236}">
                <a16:creationId xmlns:a16="http://schemas.microsoft.com/office/drawing/2014/main" id="{4283E97A-3916-6CFE-28A8-7024BF33F1D2}"/>
              </a:ext>
            </a:extLst>
          </p:cNvPr>
          <p:cNvPicPr>
            <a:picLocks noChangeAspect="1"/>
          </p:cNvPicPr>
          <p:nvPr userDrawn="1"/>
        </p:nvPicPr>
        <p:blipFill>
          <a:blip r:embed="rId4"/>
          <a:stretch>
            <a:fillRect/>
          </a:stretch>
        </p:blipFill>
        <p:spPr>
          <a:xfrm>
            <a:off x="5201920" y="292100"/>
            <a:ext cx="1828800" cy="635000"/>
          </a:xfrm>
          <a:prstGeom prst="rect">
            <a:avLst/>
          </a:prstGeom>
        </p:spPr>
      </p:pic>
    </p:spTree>
  </p:cSld>
  <p:clrMapOvr>
    <a:masterClrMapping/>
  </p:clrMapOvr>
  <p:transition spd="med"/>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束页面">
    <p:bg>
      <p:bgPr>
        <a:solidFill>
          <a:srgbClr val="0065FD"/>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01A6E0-4AF8-5C20-414C-A20DA6764A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476075393"/>
      </p:ext>
    </p:extLst>
  </p:cSld>
  <p:clrMapOvr>
    <a:masterClrMapping/>
  </p:clrMapOvr>
  <p:transition spd="med"/>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演示文稿标题"/>
          <p:cNvSpPr txBox="1">
            <a:spLocks noGrp="1"/>
          </p:cNvSpPr>
          <p:nvPr>
            <p:ph type="title" hasCustomPrompt="1"/>
          </p:nvPr>
        </p:nvSpPr>
        <p:spPr>
          <a:xfrm>
            <a:off x="1320800" y="4572000"/>
            <a:ext cx="21742400" cy="1803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演示文稿标题</a:t>
            </a:r>
          </a:p>
        </p:txBody>
      </p:sp>
      <p:sp>
        <p:nvSpPr>
          <p:cNvPr id="3" name="正文级别 1…"/>
          <p:cNvSpPr txBox="1">
            <a:spLocks noGrp="1"/>
          </p:cNvSpPr>
          <p:nvPr>
            <p:ph type="body" idx="1" hasCustomPrompt="1"/>
          </p:nvPr>
        </p:nvSpPr>
        <p:spPr>
          <a:xfrm>
            <a:off x="1206500" y="11609910"/>
            <a:ext cx="21971000" cy="11169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err="1"/>
              <a:t>演示文稿副标题</a:t>
            </a:r>
            <a:endParaRPr dirty="0"/>
          </a:p>
          <a:p>
            <a:pPr lvl="1"/>
            <a:endParaRPr dirty="0"/>
          </a:p>
          <a:p>
            <a:pPr lvl="2"/>
            <a:endParaRPr dirty="0"/>
          </a:p>
          <a:p>
            <a:pPr lvl="3"/>
            <a:endParaRPr dirty="0"/>
          </a:p>
          <a:p>
            <a:pPr lvl="4"/>
            <a:endParaRPr dirty="0"/>
          </a:p>
        </p:txBody>
      </p:sp>
    </p:spTree>
  </p:cSld>
  <p:clrMap bg1="lt1" tx1="dk1" bg2="lt2" tx2="dk2" accent1="accent1" accent2="accent2" accent3="accent3" accent4="accent4" accent5="accent5" accent6="accent6" hlink="hlink" folHlink="folHlink"/>
  <p:sldLayoutIdLst>
    <p:sldLayoutId id="2147483659" r:id="rId1"/>
    <p:sldLayoutId id="2147483657" r:id="rId2"/>
    <p:sldLayoutId id="2147483653" r:id="rId3"/>
    <p:sldLayoutId id="2147483650" r:id="rId4"/>
    <p:sldLayoutId id="2147483656" r:id="rId5"/>
    <p:sldLayoutId id="2147483658" r:id="rId6"/>
  </p:sldLayoutIdLst>
  <p:transition spd="med"/>
  <p:txStyles>
    <p:titleStyle>
      <a:lvl1pPr marL="0" marR="0" indent="0" algn="l" defTabSz="2438338" rtl="0" latinLnBrk="0">
        <a:lnSpc>
          <a:spcPct val="100000"/>
        </a:lnSpc>
        <a:spcBef>
          <a:spcPts val="0"/>
        </a:spcBef>
        <a:spcAft>
          <a:spcPts val="0"/>
        </a:spcAft>
        <a:buClrTx/>
        <a:buSzTx/>
        <a:buFontTx/>
        <a:buNone/>
        <a:tabLst/>
        <a:defRPr sz="9600" b="1" i="0" u="none" strike="noStrike" cap="none" spc="384" baseline="0">
          <a:solidFill>
            <a:schemeClr val="bg2">
              <a:lumMod val="10000"/>
            </a:schemeClr>
          </a:solidFill>
          <a:uFillTx/>
          <a:latin typeface="Alibaba PuHuiTi 3.0 75 SemiBold" pitchFamily="18" charset="-122"/>
          <a:ea typeface="Alibaba PuHuiTi 3.0 75 SemiBold" pitchFamily="18" charset="-122"/>
          <a:cs typeface="Alibaba PuHuiTi 3.0 75 SemiBold" pitchFamily="18" charset="-122"/>
          <a:sym typeface="Alibaba PuHuiTi 3 75 SemiBold"/>
        </a:defRPr>
      </a:lvl1pPr>
      <a:lvl2pPr marL="0" marR="0" indent="457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2pPr>
      <a:lvl3pPr marL="0" marR="0" indent="914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3pPr>
      <a:lvl4pPr marL="0" marR="0" indent="1371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4pPr>
      <a:lvl5pPr marL="0" marR="0" indent="18288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5pPr>
      <a:lvl6pPr marL="0" marR="0" indent="22860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6pPr>
      <a:lvl7pPr marL="0" marR="0" indent="2743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7pPr>
      <a:lvl8pPr marL="0" marR="0" indent="3200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8pPr>
      <a:lvl9pPr marL="0" marR="0" indent="3657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9pPr>
    </p:titleStyle>
    <p:bodyStyle>
      <a:lvl1pPr marL="0" marR="0" indent="0" algn="l" defTabSz="825500" rtl="0" latinLnBrk="0">
        <a:lnSpc>
          <a:spcPct val="130000"/>
        </a:lnSpc>
        <a:spcBef>
          <a:spcPts val="0"/>
        </a:spcBef>
        <a:spcAft>
          <a:spcPts val="0"/>
        </a:spcAft>
        <a:buClrTx/>
        <a:buSzTx/>
        <a:buFontTx/>
        <a:buNone/>
        <a:tabLst/>
        <a:defRPr sz="4000" b="0" i="0" u="none" strike="noStrike" cap="none" spc="159" baseline="0">
          <a:solidFill>
            <a:srgbClr val="FFFFFF"/>
          </a:solidFill>
          <a:uFillTx/>
          <a:latin typeface="Alibaba PuHuiTi 3.0 55 Regular" pitchFamily="18" charset="-122"/>
          <a:ea typeface="Alibaba PuHuiTi 3.0 55 Regular" pitchFamily="18" charset="-122"/>
          <a:cs typeface="Alibaba PuHuiTi 3.0 55 Regular" pitchFamily="18" charset="-122"/>
          <a:sym typeface="Alibaba PuHuiTi 3 55 Regular"/>
        </a:defRPr>
      </a:lvl1pPr>
      <a:lvl2pPr marL="0" marR="0" indent="457200" algn="l" defTabSz="825500" rtl="0" latinLnBrk="0">
        <a:lnSpc>
          <a:spcPct val="130000"/>
        </a:lnSpc>
        <a:spcBef>
          <a:spcPts val="0"/>
        </a:spcBef>
        <a:spcAft>
          <a:spcPts val="0"/>
        </a:spcAft>
        <a:buClrTx/>
        <a:buSzTx/>
        <a:buFontTx/>
        <a:buNone/>
        <a:tabLst/>
        <a:defRPr sz="4000" b="0" i="0" u="none" strike="noStrike" cap="none" spc="159" baseline="0">
          <a:solidFill>
            <a:srgbClr val="FFFFFF"/>
          </a:solidFill>
          <a:uFillTx/>
          <a:latin typeface="Alibaba PuHuiTi 3.0 55 Regular" pitchFamily="18" charset="-122"/>
          <a:ea typeface="Alibaba PuHuiTi 3.0 55 Regular" pitchFamily="18" charset="-122"/>
          <a:cs typeface="Alibaba PuHuiTi 3.0 55 Regular" pitchFamily="18" charset="-122"/>
          <a:sym typeface="Alibaba PuHuiTi 3 55 Regular"/>
        </a:defRPr>
      </a:lvl2pPr>
      <a:lvl3pPr marL="0" marR="0" indent="914400" algn="l" defTabSz="825500" rtl="0" latinLnBrk="0">
        <a:lnSpc>
          <a:spcPct val="130000"/>
        </a:lnSpc>
        <a:spcBef>
          <a:spcPts val="0"/>
        </a:spcBef>
        <a:spcAft>
          <a:spcPts val="0"/>
        </a:spcAft>
        <a:buClrTx/>
        <a:buSzTx/>
        <a:buFontTx/>
        <a:buNone/>
        <a:tabLst/>
        <a:defRPr sz="4000" b="0" i="0" u="none" strike="noStrike" cap="none" spc="159" baseline="0">
          <a:solidFill>
            <a:srgbClr val="FFFFFF"/>
          </a:solidFill>
          <a:uFillTx/>
          <a:latin typeface="Alibaba PuHuiTi 3.0 55 Regular" pitchFamily="18" charset="-122"/>
          <a:ea typeface="Alibaba PuHuiTi 3.0 55 Regular" pitchFamily="18" charset="-122"/>
          <a:cs typeface="Alibaba PuHuiTi 3.0 55 Regular" pitchFamily="18" charset="-122"/>
          <a:sym typeface="Alibaba PuHuiTi 3 55 Regular"/>
        </a:defRPr>
      </a:lvl3pPr>
      <a:lvl4pPr marL="0" marR="0" indent="1371600" algn="l" defTabSz="825500" rtl="0" latinLnBrk="0">
        <a:lnSpc>
          <a:spcPct val="130000"/>
        </a:lnSpc>
        <a:spcBef>
          <a:spcPts val="0"/>
        </a:spcBef>
        <a:spcAft>
          <a:spcPts val="0"/>
        </a:spcAft>
        <a:buClrTx/>
        <a:buSzTx/>
        <a:buFontTx/>
        <a:buNone/>
        <a:tabLst/>
        <a:defRPr sz="4000" b="0" i="0" u="none" strike="noStrike" cap="none" spc="159" baseline="0">
          <a:solidFill>
            <a:srgbClr val="FFFFFF"/>
          </a:solidFill>
          <a:uFillTx/>
          <a:latin typeface="Alibaba PuHuiTi 3.0 55 Regular" pitchFamily="18" charset="-122"/>
          <a:ea typeface="Alibaba PuHuiTi 3.0 55 Regular" pitchFamily="18" charset="-122"/>
          <a:cs typeface="Alibaba PuHuiTi 3.0 55 Regular" pitchFamily="18" charset="-122"/>
          <a:sym typeface="Alibaba PuHuiTi 3 55 Regular"/>
        </a:defRPr>
      </a:lvl4pPr>
      <a:lvl5pPr marL="0" marR="0" indent="1828800" algn="l" defTabSz="825500" rtl="0" latinLnBrk="0">
        <a:lnSpc>
          <a:spcPct val="130000"/>
        </a:lnSpc>
        <a:spcBef>
          <a:spcPts val="0"/>
        </a:spcBef>
        <a:spcAft>
          <a:spcPts val="0"/>
        </a:spcAft>
        <a:buClrTx/>
        <a:buSzTx/>
        <a:buFontTx/>
        <a:buNone/>
        <a:tabLst/>
        <a:defRPr sz="4000" b="0" i="0" u="none" strike="noStrike" cap="none" spc="159" baseline="0">
          <a:solidFill>
            <a:srgbClr val="FFFFFF"/>
          </a:solidFill>
          <a:uFillTx/>
          <a:latin typeface="Alibaba PuHuiTi 3.0 55 Regular" pitchFamily="18" charset="-122"/>
          <a:ea typeface="Alibaba PuHuiTi 3.0 55 Regular" pitchFamily="18" charset="-122"/>
          <a:cs typeface="Alibaba PuHuiTi 3.0 55 Regular" pitchFamily="18" charset="-122"/>
          <a:sym typeface="Alibaba PuHuiTi 3 55 Regular"/>
        </a:defRPr>
      </a:lvl5pPr>
      <a:lvl6pPr marL="0" marR="0" indent="2286000" algn="l" defTabSz="825500" rtl="0" latinLnBrk="0">
        <a:lnSpc>
          <a:spcPct val="130000"/>
        </a:lnSpc>
        <a:spcBef>
          <a:spcPts val="0"/>
        </a:spcBef>
        <a:spcAft>
          <a:spcPts val="0"/>
        </a:spcAft>
        <a:buClrTx/>
        <a:buSzTx/>
        <a:buFontTx/>
        <a:buNone/>
        <a:tabLst/>
        <a:defRPr sz="4000" b="0" i="0" u="none" strike="noStrike" cap="none" spc="159" baseline="0">
          <a:solidFill>
            <a:srgbClr val="FFFFFF"/>
          </a:solidFill>
          <a:uFillTx/>
          <a:latin typeface="Alibaba PuHuiTi 3 55 Regular"/>
          <a:ea typeface="Alibaba PuHuiTi 3 55 Regular"/>
          <a:cs typeface="Alibaba PuHuiTi 3 55 Regular"/>
          <a:sym typeface="Alibaba PuHuiTi 3 55 Regular"/>
        </a:defRPr>
      </a:lvl6pPr>
      <a:lvl7pPr marL="0" marR="0" indent="2743200" algn="l" defTabSz="825500" rtl="0" latinLnBrk="0">
        <a:lnSpc>
          <a:spcPct val="130000"/>
        </a:lnSpc>
        <a:spcBef>
          <a:spcPts val="0"/>
        </a:spcBef>
        <a:spcAft>
          <a:spcPts val="0"/>
        </a:spcAft>
        <a:buClrTx/>
        <a:buSzTx/>
        <a:buFontTx/>
        <a:buNone/>
        <a:tabLst/>
        <a:defRPr sz="4000" b="0" i="0" u="none" strike="noStrike" cap="none" spc="159" baseline="0">
          <a:solidFill>
            <a:srgbClr val="FFFFFF"/>
          </a:solidFill>
          <a:uFillTx/>
          <a:latin typeface="Alibaba PuHuiTi 3 55 Regular"/>
          <a:ea typeface="Alibaba PuHuiTi 3 55 Regular"/>
          <a:cs typeface="Alibaba PuHuiTi 3 55 Regular"/>
          <a:sym typeface="Alibaba PuHuiTi 3 55 Regular"/>
        </a:defRPr>
      </a:lvl7pPr>
      <a:lvl8pPr marL="0" marR="0" indent="3200400" algn="l" defTabSz="825500" rtl="0" latinLnBrk="0">
        <a:lnSpc>
          <a:spcPct val="130000"/>
        </a:lnSpc>
        <a:spcBef>
          <a:spcPts val="0"/>
        </a:spcBef>
        <a:spcAft>
          <a:spcPts val="0"/>
        </a:spcAft>
        <a:buClrTx/>
        <a:buSzTx/>
        <a:buFontTx/>
        <a:buNone/>
        <a:tabLst/>
        <a:defRPr sz="4000" b="0" i="0" u="none" strike="noStrike" cap="none" spc="159" baseline="0">
          <a:solidFill>
            <a:srgbClr val="FFFFFF"/>
          </a:solidFill>
          <a:uFillTx/>
          <a:latin typeface="Alibaba PuHuiTi 3 55 Regular"/>
          <a:ea typeface="Alibaba PuHuiTi 3 55 Regular"/>
          <a:cs typeface="Alibaba PuHuiTi 3 55 Regular"/>
          <a:sym typeface="Alibaba PuHuiTi 3 55 Regular"/>
        </a:defRPr>
      </a:lvl8pPr>
      <a:lvl9pPr marL="0" marR="0" indent="3657600" algn="l" defTabSz="825500" rtl="0" latinLnBrk="0">
        <a:lnSpc>
          <a:spcPct val="130000"/>
        </a:lnSpc>
        <a:spcBef>
          <a:spcPts val="0"/>
        </a:spcBef>
        <a:spcAft>
          <a:spcPts val="0"/>
        </a:spcAft>
        <a:buClrTx/>
        <a:buSzTx/>
        <a:buFontTx/>
        <a:buNone/>
        <a:tabLst/>
        <a:defRPr sz="4000" b="0" i="0" u="none" strike="noStrike" cap="none" spc="159" baseline="0">
          <a:solidFill>
            <a:srgbClr val="FFFFFF"/>
          </a:solidFill>
          <a:uFillTx/>
          <a:latin typeface="Alibaba PuHuiTi 3 55 Regular"/>
          <a:ea typeface="Alibaba PuHuiTi 3 55 Regular"/>
          <a:cs typeface="Alibaba PuHuiTi 3 55 Regular"/>
          <a:sym typeface="Alibaba PuHuiTi 3 55 Regular"/>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libaba PuHuiTi 3 55 Regular"/>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libaba PuHuiTi 3 55 Regular"/>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libaba PuHuiTi 3 55 Regular"/>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libaba PuHuiTi 3 55 Regular"/>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libaba PuHuiTi 3 55 Regular"/>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libaba PuHuiTi 3 55 Regular"/>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libaba PuHuiTi 3 55 Regular"/>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libaba PuHuiTi 3 55 Regular"/>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libaba PuHuiTi 3 55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hyperlink" Target="https://github.com/apache/doris/"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hyperlink" Target="http://doris.apache.org/" TargetMode="External"/><Relationship Id="rId5" Type="http://schemas.openxmlformats.org/officeDocument/2006/relationships/hyperlink" Target="https://space.bilibili.com/1196172099/channel/collectiondetail?sid=1824324" TargetMode="External"/><Relationship Id="rId4" Type="http://schemas.openxmlformats.org/officeDocument/2006/relationships/hyperlink" Target="http://doris-summit.org.c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microsoft.com/office/2018/10/relationships/comments" Target="../comments/modernComment_165_744E91F0.xm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microsoft.com/office/2018/10/relationships/comments" Target="../comments/modernComment_166_F5FC3D0A.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037930-F9EC-DB6C-38C2-0949617BC204}"/>
              </a:ext>
            </a:extLst>
          </p:cNvPr>
          <p:cNvSpPr>
            <a:spLocks noGrp="1"/>
          </p:cNvSpPr>
          <p:nvPr>
            <p:ph type="title"/>
          </p:nvPr>
        </p:nvSpPr>
        <p:spPr/>
        <p:txBody>
          <a:bodyPr/>
          <a:lstStyle/>
          <a:p>
            <a:r>
              <a:rPr lang="zh-CN" altLang="en-US" dirty="0">
                <a:effectLst/>
              </a:rPr>
              <a:t>平安人寿基于 </a:t>
            </a:r>
            <a:r>
              <a:rPr lang="en-US" altLang="zh-CN" dirty="0">
                <a:effectLst/>
              </a:rPr>
              <a:t>Apache Doris </a:t>
            </a:r>
            <a:br>
              <a:rPr lang="zh-CN" altLang="en-US" dirty="0">
                <a:effectLst/>
              </a:rPr>
            </a:br>
            <a:r>
              <a:rPr lang="zh-CN" altLang="en-CN" dirty="0">
                <a:effectLst/>
              </a:rPr>
              <a:t>统一</a:t>
            </a:r>
            <a:r>
              <a:rPr lang="zh-CN" altLang="en-US" dirty="0">
                <a:effectLst/>
              </a:rPr>
              <a:t> </a:t>
            </a:r>
            <a:r>
              <a:rPr lang="en-US" altLang="zh-CN" dirty="0">
                <a:effectLst/>
              </a:rPr>
              <a:t>OLAP</a:t>
            </a:r>
            <a:r>
              <a:rPr lang="zh-CN" altLang="en-US" dirty="0">
                <a:effectLst/>
              </a:rPr>
              <a:t> 技术栈实践</a:t>
            </a:r>
            <a:endParaRPr lang="zh-CN" altLang="en-US" dirty="0"/>
          </a:p>
        </p:txBody>
      </p:sp>
      <p:sp>
        <p:nvSpPr>
          <p:cNvPr id="9" name="文本占位符 8">
            <a:extLst>
              <a:ext uri="{FF2B5EF4-FFF2-40B4-BE49-F238E27FC236}">
                <a16:creationId xmlns:a16="http://schemas.microsoft.com/office/drawing/2014/main" id="{6F05474F-B2D7-21E0-5021-F0B4C05E8C24}"/>
              </a:ext>
            </a:extLst>
          </p:cNvPr>
          <p:cNvSpPr>
            <a:spLocks noGrp="1"/>
          </p:cNvSpPr>
          <p:nvPr>
            <p:ph type="body" sz="quarter" idx="11"/>
          </p:nvPr>
        </p:nvSpPr>
        <p:spPr/>
        <p:txBody>
          <a:bodyPr/>
          <a:lstStyle/>
          <a:p>
            <a:r>
              <a:rPr lang="zh-CN" altLang="en-US" dirty="0"/>
              <a:t>孙顺</a:t>
            </a:r>
          </a:p>
        </p:txBody>
      </p:sp>
      <p:sp>
        <p:nvSpPr>
          <p:cNvPr id="10" name="文本占位符 9">
            <a:extLst>
              <a:ext uri="{FF2B5EF4-FFF2-40B4-BE49-F238E27FC236}">
                <a16:creationId xmlns:a16="http://schemas.microsoft.com/office/drawing/2014/main" id="{33A8BA07-E1F8-F9BF-C2D1-094C47EBAAFD}"/>
              </a:ext>
            </a:extLst>
          </p:cNvPr>
          <p:cNvSpPr>
            <a:spLocks noGrp="1"/>
          </p:cNvSpPr>
          <p:nvPr>
            <p:ph type="body" sz="quarter" idx="12"/>
          </p:nvPr>
        </p:nvSpPr>
        <p:spPr/>
        <p:txBody>
          <a:bodyPr/>
          <a:lstStyle/>
          <a:p>
            <a:r>
              <a:rPr lang="zh-CN" altLang="en-US" sz="3200" dirty="0"/>
              <a:t>平安人寿 大数据架构师</a:t>
            </a:r>
          </a:p>
        </p:txBody>
      </p:sp>
    </p:spTree>
    <p:extLst>
      <p:ext uri="{BB962C8B-B14F-4D97-AF65-F5344CB8AC3E}">
        <p14:creationId xmlns:p14="http://schemas.microsoft.com/office/powerpoint/2010/main" val="2214102961"/>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3E047-0B9F-B291-A7E3-40E1A7C88026}"/>
              </a:ext>
            </a:extLst>
          </p:cNvPr>
          <p:cNvSpPr>
            <a:spLocks noGrp="1"/>
          </p:cNvSpPr>
          <p:nvPr>
            <p:ph type="title"/>
          </p:nvPr>
        </p:nvSpPr>
        <p:spPr/>
        <p:txBody>
          <a:bodyPr/>
          <a:lstStyle/>
          <a:p>
            <a:r>
              <a:rPr lang="en-CN" dirty="0"/>
              <a:t>早期数据开发系统痛点</a:t>
            </a:r>
          </a:p>
        </p:txBody>
      </p:sp>
      <p:sp>
        <p:nvSpPr>
          <p:cNvPr id="18" name="矩形">
            <a:extLst>
              <a:ext uri="{FF2B5EF4-FFF2-40B4-BE49-F238E27FC236}">
                <a16:creationId xmlns:a16="http://schemas.microsoft.com/office/drawing/2014/main" id="{68C3502D-D820-CE94-5EE3-AF6DFBA1F3B4}"/>
              </a:ext>
            </a:extLst>
          </p:cNvPr>
          <p:cNvSpPr/>
          <p:nvPr/>
        </p:nvSpPr>
        <p:spPr>
          <a:xfrm>
            <a:off x="829054" y="3240949"/>
            <a:ext cx="10737511" cy="1320623"/>
          </a:xfrm>
          <a:prstGeom prst="rect">
            <a:avLst/>
          </a:prstGeom>
          <a:solidFill>
            <a:srgbClr val="5533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93600" rIns="50800" bIns="50800"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标签数据开发</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55" name="灰色区域代表文字输入区，请在正式稿中删除。…">
            <a:extLst>
              <a:ext uri="{FF2B5EF4-FFF2-40B4-BE49-F238E27FC236}">
                <a16:creationId xmlns:a16="http://schemas.microsoft.com/office/drawing/2014/main" id="{C9588696-2271-FB1D-8018-D690762E1D03}"/>
              </a:ext>
            </a:extLst>
          </p:cNvPr>
          <p:cNvSpPr txBox="1"/>
          <p:nvPr/>
        </p:nvSpPr>
        <p:spPr>
          <a:xfrm>
            <a:off x="1985779" y="5569588"/>
            <a:ext cx="2823639" cy="16619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tIns="91439" bIns="91439">
            <a:spAutoFit/>
          </a:bodyPr>
          <a:lstStyle/>
          <a:p>
            <a:pPr marR="0" lvl="0" defTabSz="914400" rtl="0" eaLnBrk="1" fontAlgn="ctr" latinLnBrk="0" hangingPunct="1">
              <a:lnSpc>
                <a:spcPct val="150000"/>
              </a:lnSpc>
              <a:spcBef>
                <a:spcPts val="0"/>
              </a:spcBef>
              <a:spcAft>
                <a:spcPts val="0"/>
              </a:spcAft>
              <a:buClrTx/>
              <a:buSzTx/>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组件</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457200" marR="0" lvl="0" indent="-457200"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en-US" altLang="zh-CN" sz="3200" spc="120" dirty="0">
                <a:latin typeface="Alibaba PuHuiTi 3.0 55 Regular" pitchFamily="18" charset="-122"/>
                <a:ea typeface="Alibaba PuHuiTi 3.0 55 Regular" pitchFamily="18" charset="-122"/>
                <a:cs typeface="Alibaba PuHuiTi 3.0 55 Regular" pitchFamily="18" charset="-122"/>
              </a:rPr>
              <a:t>HBase</a:t>
            </a:r>
          </a:p>
        </p:txBody>
      </p:sp>
      <p:sp>
        <p:nvSpPr>
          <p:cNvPr id="56" name="2">
            <a:extLst>
              <a:ext uri="{FF2B5EF4-FFF2-40B4-BE49-F238E27FC236}">
                <a16:creationId xmlns:a16="http://schemas.microsoft.com/office/drawing/2014/main" id="{2F8A740C-8E94-CFE3-BAEE-24619A3AE6B3}"/>
              </a:ext>
            </a:extLst>
          </p:cNvPr>
          <p:cNvSpPr/>
          <p:nvPr/>
        </p:nvSpPr>
        <p:spPr>
          <a:xfrm>
            <a:off x="13036890" y="3243580"/>
            <a:ext cx="10737510" cy="7006485"/>
          </a:xfrm>
          <a:prstGeom prst="rect">
            <a:avLst/>
          </a:prstGeom>
          <a:ln w="12700">
            <a:solidFill>
              <a:srgbClr val="000000">
                <a:alpha val="16000"/>
              </a:srgbClr>
            </a:solidFill>
            <a:miter lim="400000"/>
          </a:ln>
        </p:spPr>
        <p:txBody>
          <a:bodyPr lIns="50800" tIns="50800" rIns="50800" bIns="50800" anchor="ctr"/>
          <a:lstStyle/>
          <a:p>
            <a:pPr algn="ctr" defTabSz="825500">
              <a:lnSpc>
                <a:spcPct val="100000"/>
              </a:lnSpc>
              <a:defRPr sz="32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 name="矩形">
            <a:extLst>
              <a:ext uri="{FF2B5EF4-FFF2-40B4-BE49-F238E27FC236}">
                <a16:creationId xmlns:a16="http://schemas.microsoft.com/office/drawing/2014/main" id="{4F7F3F74-9436-15FF-B220-AC288870BC09}"/>
              </a:ext>
            </a:extLst>
          </p:cNvPr>
          <p:cNvSpPr/>
          <p:nvPr/>
        </p:nvSpPr>
        <p:spPr>
          <a:xfrm>
            <a:off x="13036890" y="3240949"/>
            <a:ext cx="10737509" cy="1320623"/>
          </a:xfrm>
          <a:prstGeom prst="rect">
            <a:avLst/>
          </a:prstGeom>
          <a:solidFill>
            <a:srgbClr val="5533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93600" rIns="50800" bIns="50800"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指标数据开发</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58" name="灰色区域代表文字输入区，请在正式稿中删除。…">
            <a:extLst>
              <a:ext uri="{FF2B5EF4-FFF2-40B4-BE49-F238E27FC236}">
                <a16:creationId xmlns:a16="http://schemas.microsoft.com/office/drawing/2014/main" id="{1402AB88-260C-F55C-87BE-A708EE5F9070}"/>
              </a:ext>
            </a:extLst>
          </p:cNvPr>
          <p:cNvSpPr txBox="1"/>
          <p:nvPr/>
        </p:nvSpPr>
        <p:spPr>
          <a:xfrm>
            <a:off x="14031984" y="5569588"/>
            <a:ext cx="2407921" cy="31393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tIns="91439" bIns="91439">
            <a:spAutoFit/>
          </a:bodyPr>
          <a:lstStyle/>
          <a:p>
            <a:pPr marR="0" lvl="0" algn="l" defTabSz="914400" rtl="0" eaLnBrk="1" fontAlgn="ctr" latinLnBrk="0" hangingPunct="1">
              <a:lnSpc>
                <a:spcPct val="150000"/>
              </a:lnSpc>
              <a:spcBef>
                <a:spcPts val="0"/>
              </a:spcBef>
              <a:spcAft>
                <a:spcPts val="0"/>
              </a:spcAft>
              <a:buClrTx/>
              <a:buSzTx/>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组件</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457200" marR="0" lvl="0" indent="-457200" algn="l"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en-US" altLang="zh-CN" sz="3200" spc="120" dirty="0">
                <a:latin typeface="Alibaba PuHuiTi 3.0 55 Regular" pitchFamily="18" charset="-122"/>
                <a:ea typeface="Alibaba PuHuiTi 3.0 55 Regular" pitchFamily="18" charset="-122"/>
                <a:cs typeface="Alibaba PuHuiTi 3.0 55 Regular" pitchFamily="18" charset="-122"/>
              </a:rPr>
              <a:t>PG</a:t>
            </a:r>
            <a:r>
              <a:rPr lang="zh-CN" altLang="en-US" sz="3200" spc="120" dirty="0">
                <a:latin typeface="Alibaba PuHuiTi 3.0 55 Regular" pitchFamily="18" charset="-122"/>
                <a:ea typeface="Alibaba PuHuiTi 3.0 55 Regular" pitchFamily="18" charset="-122"/>
                <a:cs typeface="Alibaba PuHuiTi 3.0 55 Regular" pitchFamily="18" charset="-122"/>
              </a:rPr>
              <a:t> </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457200" marR="0" lvl="0" indent="-457200" algn="l"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en-US" altLang="zh-CN" sz="3200" spc="120" dirty="0">
                <a:latin typeface="Alibaba PuHuiTi 3.0 55 Regular" pitchFamily="18" charset="-122"/>
                <a:ea typeface="Alibaba PuHuiTi 3.0 55 Regular" pitchFamily="18" charset="-122"/>
                <a:cs typeface="Alibaba PuHuiTi 3.0 55 Regular" pitchFamily="18" charset="-122"/>
              </a:rPr>
              <a:t>Presto</a:t>
            </a:r>
            <a:r>
              <a:rPr lang="zh-CN" altLang="en-US" sz="3200" spc="120" dirty="0">
                <a:latin typeface="Alibaba PuHuiTi 3.0 55 Regular" pitchFamily="18" charset="-122"/>
                <a:ea typeface="Alibaba PuHuiTi 3.0 55 Regular" pitchFamily="18" charset="-122"/>
                <a:cs typeface="Alibaba PuHuiTi 3.0 55 Regular" pitchFamily="18" charset="-122"/>
              </a:rPr>
              <a:t> </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457200" marR="0" lvl="0" indent="-457200" algn="l"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en-US" altLang="zh-CN" sz="3200" spc="120" dirty="0">
                <a:latin typeface="Alibaba PuHuiTi 3.0 55 Regular" pitchFamily="18" charset="-122"/>
                <a:ea typeface="Alibaba PuHuiTi 3.0 55 Regular" pitchFamily="18" charset="-122"/>
                <a:cs typeface="Alibaba PuHuiTi 3.0 55 Regular" pitchFamily="18" charset="-122"/>
              </a:rPr>
              <a:t>Druid</a:t>
            </a:r>
            <a:r>
              <a:rPr lang="zh-CN" altLang="en-US" sz="3200" spc="120" dirty="0">
                <a:latin typeface="Alibaba PuHuiTi 3.0 55 Regular" pitchFamily="18" charset="-122"/>
                <a:ea typeface="Alibaba PuHuiTi 3.0 55 Regular" pitchFamily="18" charset="-122"/>
                <a:cs typeface="Alibaba PuHuiTi 3.0 55 Regular" pitchFamily="18" charset="-122"/>
              </a:rPr>
              <a:t> </a:t>
            </a:r>
            <a:endParaRPr lang="en-US" altLang="zh-CN" sz="3200" spc="120" dirty="0">
              <a:latin typeface="Alibaba PuHuiTi 3.0 55 Regular" pitchFamily="18" charset="-122"/>
              <a:ea typeface="Alibaba PuHuiTi 3.0 55 Regular" pitchFamily="18" charset="-122"/>
              <a:cs typeface="Alibaba PuHuiTi 3.0 55 Regular" pitchFamily="18" charset="-122"/>
            </a:endParaRPr>
          </a:p>
        </p:txBody>
      </p:sp>
      <p:sp>
        <p:nvSpPr>
          <p:cNvPr id="59" name="2">
            <a:extLst>
              <a:ext uri="{FF2B5EF4-FFF2-40B4-BE49-F238E27FC236}">
                <a16:creationId xmlns:a16="http://schemas.microsoft.com/office/drawing/2014/main" id="{9A037703-EA05-1D34-789B-33B5A5C33BA5}"/>
              </a:ext>
            </a:extLst>
          </p:cNvPr>
          <p:cNvSpPr/>
          <p:nvPr/>
        </p:nvSpPr>
        <p:spPr>
          <a:xfrm>
            <a:off x="829055" y="3243580"/>
            <a:ext cx="10737510" cy="7006485"/>
          </a:xfrm>
          <a:prstGeom prst="rect">
            <a:avLst/>
          </a:prstGeom>
          <a:ln w="12700">
            <a:solidFill>
              <a:srgbClr val="000000">
                <a:alpha val="16000"/>
              </a:srgbClr>
            </a:solidFill>
            <a:miter lim="400000"/>
          </a:ln>
        </p:spPr>
        <p:txBody>
          <a:bodyPr lIns="50800" tIns="50800" rIns="50800" bIns="50800" anchor="ctr"/>
          <a:lstStyle/>
          <a:p>
            <a:pPr algn="ctr" defTabSz="825500">
              <a:lnSpc>
                <a:spcPct val="100000"/>
              </a:lnSpc>
              <a:defRPr sz="32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80" name="Left Brace 79">
            <a:extLst>
              <a:ext uri="{FF2B5EF4-FFF2-40B4-BE49-F238E27FC236}">
                <a16:creationId xmlns:a16="http://schemas.microsoft.com/office/drawing/2014/main" id="{4E04C0DF-C6D4-B53D-B2EE-0D3916F6BA8D}"/>
              </a:ext>
            </a:extLst>
          </p:cNvPr>
          <p:cNvSpPr/>
          <p:nvPr/>
        </p:nvSpPr>
        <p:spPr>
          <a:xfrm rot="16200000">
            <a:off x="11755629" y="4429944"/>
            <a:ext cx="1092199" cy="12732440"/>
          </a:xfrm>
          <a:prstGeom prst="leftBrace">
            <a:avLst>
              <a:gd name="adj1" fmla="val 8333"/>
              <a:gd name="adj2" fmla="val 50000"/>
            </a:avLst>
          </a:prstGeom>
          <a:ln w="44450"/>
        </p:spPr>
        <p:style>
          <a:lnRef idx="1">
            <a:schemeClr val="dk1"/>
          </a:lnRef>
          <a:fillRef idx="0">
            <a:schemeClr val="dk1"/>
          </a:fillRef>
          <a:effectRef idx="0">
            <a:schemeClr val="dk1"/>
          </a:effectRef>
          <a:fontRef idx="minor">
            <a:schemeClr val="tx1"/>
          </a:fontRef>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CN" sz="1800" b="0" i="0" u="none" strike="noStrike" cap="none" spc="0" normalizeH="0" baseline="0" dirty="0">
              <a:ln>
                <a:noFill/>
              </a:ln>
              <a:solidFill>
                <a:srgbClr val="000000"/>
              </a:solidFill>
              <a:effectLst/>
              <a:uFillTx/>
            </a:endParaRPr>
          </a:p>
        </p:txBody>
      </p:sp>
      <p:sp>
        <p:nvSpPr>
          <p:cNvPr id="81" name="输入正文内容，根据你的文章内容长度来进行页面最终调整。…">
            <a:extLst>
              <a:ext uri="{FF2B5EF4-FFF2-40B4-BE49-F238E27FC236}">
                <a16:creationId xmlns:a16="http://schemas.microsoft.com/office/drawing/2014/main" id="{80E0A56F-85A3-6BF2-29D3-A6E72247844B}"/>
              </a:ext>
            </a:extLst>
          </p:cNvPr>
          <p:cNvSpPr txBox="1"/>
          <p:nvPr/>
        </p:nvSpPr>
        <p:spPr>
          <a:xfrm>
            <a:off x="8144534" y="11372358"/>
            <a:ext cx="14014426" cy="18678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marL="742950" indent="-742950" defTabSz="2438337">
              <a:lnSpc>
                <a:spcPct val="150000"/>
              </a:lnSpc>
              <a:buAutoNum type="arabicPeriod"/>
              <a:defRPr sz="3200" spc="128"/>
            </a:pPr>
            <a:r>
              <a:rPr lang="zh-CN" altLang="en-US" sz="4000" spc="120" dirty="0">
                <a:solidFill>
                  <a:schemeClr val="bg2">
                    <a:lumMod val="10000"/>
                  </a:schemeClr>
                </a:solidFill>
                <a:latin typeface="Alibaba PuHuiTi 3.0 55 Regular" pitchFamily="18" charset="-122"/>
                <a:ea typeface="Alibaba PuHuiTi 3.0 55 Regular" pitchFamily="18" charset="-122"/>
                <a:cs typeface="Alibaba PuHuiTi 3.0 55 Regular" pitchFamily="18" charset="-122"/>
              </a:rPr>
              <a:t>平台组件不同，数据未打通</a:t>
            </a:r>
            <a:endParaRPr lang="en-US" altLang="zh-CN" sz="4000" spc="120" dirty="0">
              <a:solidFill>
                <a:schemeClr val="bg2">
                  <a:lumMod val="10000"/>
                </a:schemeClr>
              </a:solidFill>
              <a:latin typeface="Alibaba PuHuiTi 3.0 55 Regular" pitchFamily="18" charset="-122"/>
              <a:ea typeface="Alibaba PuHuiTi 3.0 55 Regular" pitchFamily="18" charset="-122"/>
              <a:cs typeface="Alibaba PuHuiTi 3.0 55 Regular" pitchFamily="18" charset="-122"/>
            </a:endParaRPr>
          </a:p>
          <a:p>
            <a:pPr marL="742950" indent="-742950" defTabSz="2438337">
              <a:lnSpc>
                <a:spcPct val="150000"/>
              </a:lnSpc>
              <a:buAutoNum type="arabicPeriod"/>
              <a:defRPr sz="3200" spc="128"/>
            </a:pPr>
            <a:r>
              <a:rPr lang="zh-CN" altLang="en-US" sz="4000" spc="120" dirty="0">
                <a:solidFill>
                  <a:schemeClr val="bg2">
                    <a:lumMod val="10000"/>
                  </a:schemeClr>
                </a:solidFill>
                <a:latin typeface="Alibaba PuHuiTi 3.0 55 Regular" pitchFamily="18" charset="-122"/>
                <a:ea typeface="Alibaba PuHuiTi 3.0 55 Regular" pitchFamily="18" charset="-122"/>
                <a:cs typeface="Alibaba PuHuiTi 3.0 55 Regular" pitchFamily="18" charset="-122"/>
              </a:rPr>
              <a:t>一个需求配置一个接口，无法动态配置与灵活调用</a:t>
            </a:r>
            <a:endParaRPr lang="en-US" altLang="zh-CN" sz="4000" spc="120" dirty="0">
              <a:solidFill>
                <a:schemeClr val="bg2">
                  <a:lumMod val="10000"/>
                </a:schemeClr>
              </a:solidFill>
              <a:latin typeface="Alibaba PuHuiTi 3.0 55 Regular" pitchFamily="18" charset="-122"/>
              <a:ea typeface="Alibaba PuHuiTi 3.0 55 Regular" pitchFamily="18" charset="-122"/>
              <a:cs typeface="Alibaba PuHuiTi 3.0 55 Regular" pitchFamily="18" charset="-122"/>
            </a:endParaRPr>
          </a:p>
        </p:txBody>
      </p:sp>
      <p:sp>
        <p:nvSpPr>
          <p:cNvPr id="4" name="TextBox 3">
            <a:extLst>
              <a:ext uri="{FF2B5EF4-FFF2-40B4-BE49-F238E27FC236}">
                <a16:creationId xmlns:a16="http://schemas.microsoft.com/office/drawing/2014/main" id="{581815EB-D294-9053-22EB-29A6B01CF6B0}"/>
              </a:ext>
            </a:extLst>
          </p:cNvPr>
          <p:cNvSpPr txBox="1"/>
          <p:nvPr/>
        </p:nvSpPr>
        <p:spPr>
          <a:xfrm>
            <a:off x="17434998" y="5569588"/>
            <a:ext cx="6430754" cy="30469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914400" rtl="0" eaLnBrk="1" fontAlgn="ctr" latinLnBrk="0" hangingPunct="1">
              <a:lnSpc>
                <a:spcPct val="150000"/>
              </a:lnSpc>
              <a:spcBef>
                <a:spcPts val="0"/>
              </a:spcBef>
              <a:spcAft>
                <a:spcPts val="0"/>
              </a:spcAft>
              <a:buClrTx/>
              <a:buSzTx/>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痛点</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457200" marR="0" lvl="0" indent="-457200"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zh-CN" altLang="en-CN" sz="3200" spc="120" dirty="0">
                <a:latin typeface="Alibaba PuHuiTi 3.0 55 Regular" pitchFamily="18" charset="-122"/>
                <a:ea typeface="Alibaba PuHuiTi 3.0 55 Regular" pitchFamily="18" charset="-122"/>
                <a:cs typeface="Alibaba PuHuiTi 3.0 55 Regular" pitchFamily="18" charset="-122"/>
              </a:rPr>
              <a:t>依赖</a:t>
            </a:r>
            <a:r>
              <a:rPr lang="zh-CN" altLang="en-US" sz="3200" spc="120" dirty="0">
                <a:latin typeface="Alibaba PuHuiTi 3.0 55 Regular" pitchFamily="18" charset="-122"/>
                <a:ea typeface="Alibaba PuHuiTi 3.0 55 Regular" pitchFamily="18" charset="-122"/>
                <a:cs typeface="Alibaba PuHuiTi 3.0 55 Regular" pitchFamily="18" charset="-122"/>
              </a:rPr>
              <a:t>预计算</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457200" marR="0" lvl="0" indent="-457200"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不同组件支持指标存储与查询</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457200" marR="0" lvl="0" indent="-457200"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不支持复合指标开发</a:t>
            </a:r>
            <a:endParaRPr lang="en-US" altLang="zh-CN" sz="3200" spc="120" dirty="0">
              <a:latin typeface="Alibaba PuHuiTi 3.0 55 Regular" pitchFamily="18" charset="-122"/>
              <a:ea typeface="Alibaba PuHuiTi 3.0 55 Regular" pitchFamily="18" charset="-122"/>
              <a:cs typeface="Alibaba PuHuiTi 3.0 55 Regular" pitchFamily="18" charset="-122"/>
            </a:endParaRPr>
          </a:p>
        </p:txBody>
      </p:sp>
      <p:sp>
        <p:nvSpPr>
          <p:cNvPr id="6" name="TextBox 5">
            <a:extLst>
              <a:ext uri="{FF2B5EF4-FFF2-40B4-BE49-F238E27FC236}">
                <a16:creationId xmlns:a16="http://schemas.microsoft.com/office/drawing/2014/main" id="{E6E69D30-317C-087F-C12C-FACC22287236}"/>
              </a:ext>
            </a:extLst>
          </p:cNvPr>
          <p:cNvSpPr txBox="1"/>
          <p:nvPr/>
        </p:nvSpPr>
        <p:spPr>
          <a:xfrm>
            <a:off x="5966142" y="5569588"/>
            <a:ext cx="4884737" cy="30469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914400" rtl="0" eaLnBrk="1" fontAlgn="ctr" latinLnBrk="0" hangingPunct="1">
              <a:lnSpc>
                <a:spcPct val="150000"/>
              </a:lnSpc>
              <a:spcBef>
                <a:spcPts val="0"/>
              </a:spcBef>
              <a:spcAft>
                <a:spcPts val="0"/>
              </a:spcAft>
              <a:buClrTx/>
              <a:buSzTx/>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痛点</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marR="0" lvl="0" indent="-285750" algn="l"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不支持二级索引</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marR="0" lvl="0" indent="-285750" algn="l"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日期、数字需额外转化</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marR="0" lvl="0" indent="-285750" algn="l"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不支持标签跨对象</a:t>
            </a:r>
            <a:endParaRPr lang="en-US" altLang="zh-CN" sz="3200" spc="120" dirty="0">
              <a:latin typeface="Alibaba PuHuiTi 3.0 55 Regular" pitchFamily="18" charset="-122"/>
              <a:ea typeface="Alibaba PuHuiTi 3.0 55 Regular" pitchFamily="18" charset="-122"/>
              <a:cs typeface="Alibaba PuHuiTi 3.0 55 Regular" pitchFamily="18" charset="-122"/>
            </a:endParaRPr>
          </a:p>
        </p:txBody>
      </p:sp>
    </p:spTree>
    <p:extLst>
      <p:ext uri="{BB962C8B-B14F-4D97-AF65-F5344CB8AC3E}">
        <p14:creationId xmlns:p14="http://schemas.microsoft.com/office/powerpoint/2010/main" val="64378860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 name="「环状图」样式"/>
          <p:cNvSpPr txBox="1">
            <a:spLocks noGrp="1"/>
          </p:cNvSpPr>
          <p:nvPr>
            <p:ph type="title"/>
          </p:nvPr>
        </p:nvSpPr>
        <p:spPr>
          <a:prstGeom prst="rect">
            <a:avLst/>
          </a:prstGeom>
        </p:spPr>
        <p:txBody>
          <a:bodyPr/>
          <a:lstStyle/>
          <a:p>
            <a:r>
              <a:rPr lang="en-CN" dirty="0"/>
              <a:t>架构升级目标</a:t>
            </a:r>
            <a:endParaRPr dirty="0"/>
          </a:p>
        </p:txBody>
      </p:sp>
      <p:grpSp>
        <p:nvGrpSpPr>
          <p:cNvPr id="639" name="chart"/>
          <p:cNvGrpSpPr/>
          <p:nvPr/>
        </p:nvGrpSpPr>
        <p:grpSpPr>
          <a:xfrm>
            <a:off x="3074178" y="3556000"/>
            <a:ext cx="17895404" cy="8790997"/>
            <a:chOff x="0" y="0"/>
            <a:chExt cx="17895402" cy="8790995"/>
          </a:xfrm>
        </p:grpSpPr>
        <p:sp>
          <p:nvSpPr>
            <p:cNvPr id="532" name="îṩľiḓê"/>
            <p:cNvSpPr/>
            <p:nvPr/>
          </p:nvSpPr>
          <p:spPr>
            <a:xfrm>
              <a:off x="11154567" y="283987"/>
              <a:ext cx="85722" cy="60263"/>
            </a:xfrm>
            <a:custGeom>
              <a:avLst/>
              <a:gdLst/>
              <a:ahLst/>
              <a:cxnLst>
                <a:cxn ang="0">
                  <a:pos x="wd2" y="hd2"/>
                </a:cxn>
                <a:cxn ang="5400000">
                  <a:pos x="wd2" y="hd2"/>
                </a:cxn>
                <a:cxn ang="10800000">
                  <a:pos x="wd2" y="hd2"/>
                </a:cxn>
                <a:cxn ang="16200000">
                  <a:pos x="wd2" y="hd2"/>
                </a:cxn>
              </a:cxnLst>
              <a:rect l="0" t="0" r="r" b="b"/>
              <a:pathLst>
                <a:path w="13892" h="18311" extrusionOk="0">
                  <a:moveTo>
                    <a:pt x="5959" y="0"/>
                  </a:moveTo>
                  <a:cubicBezTo>
                    <a:pt x="8119" y="0"/>
                    <a:pt x="8119" y="1964"/>
                    <a:pt x="8119" y="3927"/>
                  </a:cubicBezTo>
                  <a:cubicBezTo>
                    <a:pt x="10279" y="9818"/>
                    <a:pt x="16759" y="9818"/>
                    <a:pt x="12439" y="17673"/>
                  </a:cubicBezTo>
                  <a:cubicBezTo>
                    <a:pt x="5959" y="21600"/>
                    <a:pt x="9199" y="5891"/>
                    <a:pt x="1639" y="11782"/>
                  </a:cubicBezTo>
                  <a:cubicBezTo>
                    <a:pt x="-4841" y="5891"/>
                    <a:pt x="10279" y="11782"/>
                    <a:pt x="5959"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33" name="ïṩ1iḓê"/>
            <p:cNvSpPr/>
            <p:nvPr/>
          </p:nvSpPr>
          <p:spPr>
            <a:xfrm>
              <a:off x="12999521" y="283987"/>
              <a:ext cx="246593" cy="127716"/>
            </a:xfrm>
            <a:custGeom>
              <a:avLst/>
              <a:gdLst/>
              <a:ahLst/>
              <a:cxnLst>
                <a:cxn ang="0">
                  <a:pos x="wd2" y="hd2"/>
                </a:cxn>
                <a:cxn ang="5400000">
                  <a:pos x="wd2" y="hd2"/>
                </a:cxn>
                <a:cxn ang="10800000">
                  <a:pos x="wd2" y="hd2"/>
                </a:cxn>
                <a:cxn ang="16200000">
                  <a:pos x="wd2" y="hd2"/>
                </a:cxn>
              </a:cxnLst>
              <a:rect l="0" t="0" r="r" b="b"/>
              <a:pathLst>
                <a:path w="20671" h="20698" extrusionOk="0">
                  <a:moveTo>
                    <a:pt x="20492" y="16200"/>
                  </a:moveTo>
                  <a:cubicBezTo>
                    <a:pt x="17723" y="17280"/>
                    <a:pt x="12738" y="14040"/>
                    <a:pt x="12738" y="20520"/>
                  </a:cubicBezTo>
                  <a:cubicBezTo>
                    <a:pt x="10523" y="17280"/>
                    <a:pt x="6646" y="21600"/>
                    <a:pt x="2215" y="20520"/>
                  </a:cubicBezTo>
                  <a:cubicBezTo>
                    <a:pt x="2769" y="17280"/>
                    <a:pt x="1108" y="16200"/>
                    <a:pt x="0" y="16200"/>
                  </a:cubicBezTo>
                  <a:cubicBezTo>
                    <a:pt x="2215" y="4320"/>
                    <a:pt x="8308" y="0"/>
                    <a:pt x="16615" y="0"/>
                  </a:cubicBezTo>
                  <a:cubicBezTo>
                    <a:pt x="15508" y="5400"/>
                    <a:pt x="18831" y="2160"/>
                    <a:pt x="19938" y="4320"/>
                  </a:cubicBezTo>
                  <a:cubicBezTo>
                    <a:pt x="20492" y="5400"/>
                    <a:pt x="17723" y="5400"/>
                    <a:pt x="17723" y="6480"/>
                  </a:cubicBezTo>
                  <a:cubicBezTo>
                    <a:pt x="17169" y="8640"/>
                    <a:pt x="21600" y="7560"/>
                    <a:pt x="20492" y="1620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34" name="iś1îḓe"/>
            <p:cNvSpPr/>
            <p:nvPr/>
          </p:nvSpPr>
          <p:spPr>
            <a:xfrm>
              <a:off x="11533427" y="307219"/>
              <a:ext cx="124398" cy="61184"/>
            </a:xfrm>
            <a:custGeom>
              <a:avLst/>
              <a:gdLst/>
              <a:ahLst/>
              <a:cxnLst>
                <a:cxn ang="0">
                  <a:pos x="wd2" y="hd2"/>
                </a:cxn>
                <a:cxn ang="5400000">
                  <a:pos x="wd2" y="hd2"/>
                </a:cxn>
                <a:cxn ang="10800000">
                  <a:pos x="wd2" y="hd2"/>
                </a:cxn>
                <a:cxn ang="16200000">
                  <a:pos x="wd2" y="hd2"/>
                </a:cxn>
              </a:cxnLst>
              <a:rect l="0" t="0" r="r" b="b"/>
              <a:pathLst>
                <a:path w="21600" h="18591" extrusionOk="0">
                  <a:moveTo>
                    <a:pt x="21600" y="918"/>
                  </a:moveTo>
                  <a:cubicBezTo>
                    <a:pt x="20463" y="2882"/>
                    <a:pt x="19326" y="8773"/>
                    <a:pt x="19326" y="14664"/>
                  </a:cubicBezTo>
                  <a:cubicBezTo>
                    <a:pt x="14779" y="12700"/>
                    <a:pt x="13642" y="18591"/>
                    <a:pt x="11368" y="18591"/>
                  </a:cubicBezTo>
                  <a:cubicBezTo>
                    <a:pt x="6821" y="14664"/>
                    <a:pt x="0" y="18591"/>
                    <a:pt x="0" y="8773"/>
                  </a:cubicBezTo>
                  <a:cubicBezTo>
                    <a:pt x="6821" y="8773"/>
                    <a:pt x="9095" y="-1045"/>
                    <a:pt x="13642" y="8773"/>
                  </a:cubicBezTo>
                  <a:cubicBezTo>
                    <a:pt x="15916" y="6809"/>
                    <a:pt x="14779" y="-3009"/>
                    <a:pt x="21600" y="918"/>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35" name="íŝḻíḍè"/>
            <p:cNvSpPr/>
            <p:nvPr/>
          </p:nvSpPr>
          <p:spPr>
            <a:xfrm>
              <a:off x="10748714" y="337302"/>
              <a:ext cx="148254" cy="74077"/>
            </a:xfrm>
            <a:custGeom>
              <a:avLst/>
              <a:gdLst/>
              <a:ahLst/>
              <a:cxnLst>
                <a:cxn ang="0">
                  <a:pos x="wd2" y="hd2"/>
                </a:cxn>
                <a:cxn ang="5400000">
                  <a:pos x="wd2" y="hd2"/>
                </a:cxn>
                <a:cxn ang="10800000">
                  <a:pos x="wd2" y="hd2"/>
                </a:cxn>
                <a:cxn ang="16200000">
                  <a:pos x="wd2" y="hd2"/>
                </a:cxn>
              </a:cxnLst>
              <a:rect l="0" t="0" r="r" b="b"/>
              <a:pathLst>
                <a:path w="20022" h="18955" extrusionOk="0">
                  <a:moveTo>
                    <a:pt x="19877" y="0"/>
                  </a:moveTo>
                  <a:cubicBezTo>
                    <a:pt x="20777" y="6646"/>
                    <a:pt x="17177" y="3323"/>
                    <a:pt x="17177" y="8308"/>
                  </a:cubicBezTo>
                  <a:cubicBezTo>
                    <a:pt x="17177" y="9969"/>
                    <a:pt x="14477" y="16615"/>
                    <a:pt x="11777" y="18277"/>
                  </a:cubicBezTo>
                  <a:cubicBezTo>
                    <a:pt x="8177" y="21600"/>
                    <a:pt x="9077" y="11631"/>
                    <a:pt x="8177" y="11631"/>
                  </a:cubicBezTo>
                  <a:cubicBezTo>
                    <a:pt x="8177" y="11631"/>
                    <a:pt x="5477" y="14954"/>
                    <a:pt x="3677" y="14954"/>
                  </a:cubicBezTo>
                  <a:cubicBezTo>
                    <a:pt x="2777" y="14954"/>
                    <a:pt x="1877" y="8308"/>
                    <a:pt x="77" y="8308"/>
                  </a:cubicBezTo>
                  <a:cubicBezTo>
                    <a:pt x="-823" y="0"/>
                    <a:pt x="6377" y="8308"/>
                    <a:pt x="8177" y="4985"/>
                  </a:cubicBezTo>
                  <a:cubicBezTo>
                    <a:pt x="9077" y="4985"/>
                    <a:pt x="8177" y="1662"/>
                    <a:pt x="8177" y="1662"/>
                  </a:cubicBezTo>
                  <a:cubicBezTo>
                    <a:pt x="12677" y="0"/>
                    <a:pt x="14477" y="1662"/>
                    <a:pt x="19877"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36" name="iṣḻidé"/>
            <p:cNvSpPr/>
            <p:nvPr/>
          </p:nvSpPr>
          <p:spPr>
            <a:xfrm>
              <a:off x="11398266" y="336668"/>
              <a:ext cx="105813" cy="31735"/>
            </a:xfrm>
            <a:custGeom>
              <a:avLst/>
              <a:gdLst/>
              <a:ahLst/>
              <a:cxnLst>
                <a:cxn ang="0">
                  <a:pos x="wd2" y="hd2"/>
                </a:cxn>
                <a:cxn ang="5400000">
                  <a:pos x="wd2" y="hd2"/>
                </a:cxn>
                <a:cxn ang="10800000">
                  <a:pos x="wd2" y="hd2"/>
                </a:cxn>
                <a:cxn ang="16200000">
                  <a:pos x="wd2" y="hd2"/>
                </a:cxn>
              </a:cxnLst>
              <a:rect l="0" t="0" r="r" b="b"/>
              <a:pathLst>
                <a:path w="17148" h="15429" extrusionOk="0">
                  <a:moveTo>
                    <a:pt x="16864" y="15429"/>
                  </a:moveTo>
                  <a:cubicBezTo>
                    <a:pt x="11464" y="15429"/>
                    <a:pt x="6064" y="15429"/>
                    <a:pt x="664" y="15429"/>
                  </a:cubicBezTo>
                  <a:cubicBezTo>
                    <a:pt x="-2576" y="-3085"/>
                    <a:pt x="7144" y="12343"/>
                    <a:pt x="6064" y="0"/>
                  </a:cubicBezTo>
                  <a:cubicBezTo>
                    <a:pt x="8224" y="9258"/>
                    <a:pt x="19024" y="-6171"/>
                    <a:pt x="16864" y="15429"/>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37" name="îśḷíḓè"/>
            <p:cNvSpPr/>
            <p:nvPr/>
          </p:nvSpPr>
          <p:spPr>
            <a:xfrm>
              <a:off x="11191338" y="381726"/>
              <a:ext cx="134023" cy="49116"/>
            </a:xfrm>
            <a:custGeom>
              <a:avLst/>
              <a:gdLst/>
              <a:ahLst/>
              <a:cxnLst>
                <a:cxn ang="0">
                  <a:pos x="wd2" y="hd2"/>
                </a:cxn>
                <a:cxn ang="5400000">
                  <a:pos x="wd2" y="hd2"/>
                </a:cxn>
                <a:cxn ang="10800000">
                  <a:pos x="wd2" y="hd2"/>
                </a:cxn>
                <a:cxn ang="16200000">
                  <a:pos x="wd2" y="hd2"/>
                </a:cxn>
              </a:cxnLst>
              <a:rect l="0" t="0" r="r" b="b"/>
              <a:pathLst>
                <a:path w="18100" h="18367" extrusionOk="0">
                  <a:moveTo>
                    <a:pt x="15300" y="0"/>
                  </a:moveTo>
                  <a:cubicBezTo>
                    <a:pt x="21600" y="7200"/>
                    <a:pt x="15300" y="4800"/>
                    <a:pt x="15300" y="16800"/>
                  </a:cubicBezTo>
                  <a:cubicBezTo>
                    <a:pt x="9900" y="16800"/>
                    <a:pt x="2700" y="21600"/>
                    <a:pt x="0" y="14400"/>
                  </a:cubicBezTo>
                  <a:cubicBezTo>
                    <a:pt x="2700" y="2400"/>
                    <a:pt x="11700" y="9600"/>
                    <a:pt x="1530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38" name="ïṩļîḍé"/>
            <p:cNvSpPr/>
            <p:nvPr/>
          </p:nvSpPr>
          <p:spPr>
            <a:xfrm>
              <a:off x="3373547" y="430601"/>
              <a:ext cx="59619" cy="48872"/>
            </a:xfrm>
            <a:custGeom>
              <a:avLst/>
              <a:gdLst/>
              <a:ahLst/>
              <a:cxnLst>
                <a:cxn ang="0">
                  <a:pos x="wd2" y="hd2"/>
                </a:cxn>
                <a:cxn ang="5400000">
                  <a:pos x="wd2" y="hd2"/>
                </a:cxn>
                <a:cxn ang="10800000">
                  <a:pos x="wd2" y="hd2"/>
                </a:cxn>
                <a:cxn ang="16200000">
                  <a:pos x="wd2" y="hd2"/>
                </a:cxn>
              </a:cxnLst>
              <a:rect l="0" t="0" r="r" b="b"/>
              <a:pathLst>
                <a:path w="18116" h="21600" extrusionOk="0">
                  <a:moveTo>
                    <a:pt x="191" y="0"/>
                  </a:moveTo>
                  <a:cubicBezTo>
                    <a:pt x="10009" y="2700"/>
                    <a:pt x="19827" y="2700"/>
                    <a:pt x="17863" y="21600"/>
                  </a:cubicBezTo>
                  <a:cubicBezTo>
                    <a:pt x="11972" y="13500"/>
                    <a:pt x="-1773" y="16200"/>
                    <a:pt x="191"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39" name="îṧḻïḋè"/>
            <p:cNvSpPr/>
            <p:nvPr/>
          </p:nvSpPr>
          <p:spPr>
            <a:xfrm>
              <a:off x="13098122" y="427018"/>
              <a:ext cx="272812" cy="132692"/>
            </a:xfrm>
            <a:custGeom>
              <a:avLst/>
              <a:gdLst/>
              <a:ahLst/>
              <a:cxnLst>
                <a:cxn ang="0">
                  <a:pos x="wd2" y="hd2"/>
                </a:cxn>
                <a:cxn ang="5400000">
                  <a:pos x="wd2" y="hd2"/>
                </a:cxn>
                <a:cxn ang="10800000">
                  <a:pos x="wd2" y="hd2"/>
                </a:cxn>
                <a:cxn ang="16200000">
                  <a:pos x="wd2" y="hd2"/>
                </a:cxn>
              </a:cxnLst>
              <a:rect l="0" t="0" r="r" b="b"/>
              <a:pathLst>
                <a:path w="20725" h="19549" extrusionOk="0">
                  <a:moveTo>
                    <a:pt x="18685" y="4128"/>
                  </a:moveTo>
                  <a:cubicBezTo>
                    <a:pt x="18183" y="10019"/>
                    <a:pt x="15169" y="13946"/>
                    <a:pt x="20695" y="13946"/>
                  </a:cubicBezTo>
                  <a:cubicBezTo>
                    <a:pt x="21197" y="20819"/>
                    <a:pt x="15169" y="19837"/>
                    <a:pt x="11150" y="18855"/>
                  </a:cubicBezTo>
                  <a:cubicBezTo>
                    <a:pt x="9644" y="18855"/>
                    <a:pt x="10146" y="18855"/>
                    <a:pt x="9644" y="16892"/>
                  </a:cubicBezTo>
                  <a:cubicBezTo>
                    <a:pt x="7634" y="13946"/>
                    <a:pt x="8137" y="19837"/>
                    <a:pt x="5625" y="16892"/>
                  </a:cubicBezTo>
                  <a:cubicBezTo>
                    <a:pt x="5625" y="16892"/>
                    <a:pt x="6127" y="13946"/>
                    <a:pt x="5625" y="13946"/>
                  </a:cubicBezTo>
                  <a:cubicBezTo>
                    <a:pt x="5123" y="12964"/>
                    <a:pt x="4118" y="15910"/>
                    <a:pt x="3113" y="14928"/>
                  </a:cubicBezTo>
                  <a:cubicBezTo>
                    <a:pt x="2611" y="14928"/>
                    <a:pt x="4118" y="11983"/>
                    <a:pt x="4118" y="11983"/>
                  </a:cubicBezTo>
                  <a:cubicBezTo>
                    <a:pt x="3113" y="10019"/>
                    <a:pt x="-403" y="13946"/>
                    <a:pt x="99" y="10019"/>
                  </a:cubicBezTo>
                  <a:cubicBezTo>
                    <a:pt x="-403" y="6092"/>
                    <a:pt x="1104" y="7074"/>
                    <a:pt x="2109" y="6092"/>
                  </a:cubicBezTo>
                  <a:cubicBezTo>
                    <a:pt x="3113" y="4128"/>
                    <a:pt x="2611" y="3146"/>
                    <a:pt x="4620" y="2164"/>
                  </a:cubicBezTo>
                  <a:cubicBezTo>
                    <a:pt x="5625" y="2164"/>
                    <a:pt x="9644" y="-781"/>
                    <a:pt x="13160" y="201"/>
                  </a:cubicBezTo>
                  <a:cubicBezTo>
                    <a:pt x="13160" y="1183"/>
                    <a:pt x="13160" y="4128"/>
                    <a:pt x="13160" y="4128"/>
                  </a:cubicBezTo>
                  <a:cubicBezTo>
                    <a:pt x="14667" y="6092"/>
                    <a:pt x="18183" y="2164"/>
                    <a:pt x="18685" y="4128"/>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40" name="ïsľiḑé"/>
            <p:cNvSpPr/>
            <p:nvPr/>
          </p:nvSpPr>
          <p:spPr>
            <a:xfrm>
              <a:off x="12972870" y="448896"/>
              <a:ext cx="111070" cy="47059"/>
            </a:xfrm>
            <a:custGeom>
              <a:avLst/>
              <a:gdLst/>
              <a:ahLst/>
              <a:cxnLst>
                <a:cxn ang="0">
                  <a:pos x="wd2" y="hd2"/>
                </a:cxn>
                <a:cxn ang="5400000">
                  <a:pos x="wd2" y="hd2"/>
                </a:cxn>
                <a:cxn ang="10800000">
                  <a:pos x="wd2" y="hd2"/>
                </a:cxn>
                <a:cxn ang="16200000">
                  <a:pos x="wd2" y="hd2"/>
                </a:cxn>
              </a:cxnLst>
              <a:rect l="0" t="0" r="r" b="b"/>
              <a:pathLst>
                <a:path w="21600" h="14299" extrusionOk="0">
                  <a:moveTo>
                    <a:pt x="21600" y="6223"/>
                  </a:moveTo>
                  <a:cubicBezTo>
                    <a:pt x="20329" y="12114"/>
                    <a:pt x="17788" y="6223"/>
                    <a:pt x="15247" y="6223"/>
                  </a:cubicBezTo>
                  <a:cubicBezTo>
                    <a:pt x="12706" y="6223"/>
                    <a:pt x="12706" y="10150"/>
                    <a:pt x="12706" y="14077"/>
                  </a:cubicBezTo>
                  <a:cubicBezTo>
                    <a:pt x="5082" y="16041"/>
                    <a:pt x="7624" y="4259"/>
                    <a:pt x="0" y="6223"/>
                  </a:cubicBezTo>
                  <a:cubicBezTo>
                    <a:pt x="5082" y="-5559"/>
                    <a:pt x="15247" y="2296"/>
                    <a:pt x="21600" y="622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41" name="ïśḻiḋe"/>
            <p:cNvSpPr/>
            <p:nvPr/>
          </p:nvSpPr>
          <p:spPr>
            <a:xfrm>
              <a:off x="3114478" y="520487"/>
              <a:ext cx="278693" cy="145414"/>
            </a:xfrm>
            <a:custGeom>
              <a:avLst/>
              <a:gdLst/>
              <a:ahLst/>
              <a:cxnLst>
                <a:cxn ang="0">
                  <a:pos x="wd2" y="hd2"/>
                </a:cxn>
                <a:cxn ang="5400000">
                  <a:pos x="wd2" y="hd2"/>
                </a:cxn>
                <a:cxn ang="10800000">
                  <a:pos x="wd2" y="hd2"/>
                </a:cxn>
                <a:cxn ang="16200000">
                  <a:pos x="wd2" y="hd2"/>
                </a:cxn>
              </a:cxnLst>
              <a:rect l="0" t="0" r="r" b="b"/>
              <a:pathLst>
                <a:path w="20846" h="20199" extrusionOk="0">
                  <a:moveTo>
                    <a:pt x="15218" y="4639"/>
                  </a:moveTo>
                  <a:cubicBezTo>
                    <a:pt x="16691" y="6439"/>
                    <a:pt x="17182" y="9139"/>
                    <a:pt x="18164" y="11839"/>
                  </a:cubicBezTo>
                  <a:cubicBezTo>
                    <a:pt x="19145" y="13639"/>
                    <a:pt x="21600" y="15439"/>
                    <a:pt x="20618" y="19939"/>
                  </a:cubicBezTo>
                  <a:cubicBezTo>
                    <a:pt x="20127" y="19039"/>
                    <a:pt x="18655" y="20839"/>
                    <a:pt x="18164" y="19939"/>
                  </a:cubicBezTo>
                  <a:cubicBezTo>
                    <a:pt x="17673" y="19039"/>
                    <a:pt x="18164" y="17239"/>
                    <a:pt x="18164" y="16339"/>
                  </a:cubicBezTo>
                  <a:cubicBezTo>
                    <a:pt x="17673" y="16339"/>
                    <a:pt x="15709" y="19939"/>
                    <a:pt x="16200" y="14539"/>
                  </a:cubicBezTo>
                  <a:cubicBezTo>
                    <a:pt x="10800" y="14539"/>
                    <a:pt x="7364" y="14539"/>
                    <a:pt x="4418" y="12739"/>
                  </a:cubicBezTo>
                  <a:cubicBezTo>
                    <a:pt x="3927" y="9139"/>
                    <a:pt x="5891" y="10039"/>
                    <a:pt x="7364" y="10039"/>
                  </a:cubicBezTo>
                  <a:cubicBezTo>
                    <a:pt x="6873" y="8239"/>
                    <a:pt x="5400" y="8239"/>
                    <a:pt x="5400" y="6439"/>
                  </a:cubicBezTo>
                  <a:cubicBezTo>
                    <a:pt x="1964" y="4639"/>
                    <a:pt x="491" y="9139"/>
                    <a:pt x="0" y="1039"/>
                  </a:cubicBezTo>
                  <a:cubicBezTo>
                    <a:pt x="1964" y="-761"/>
                    <a:pt x="4909" y="139"/>
                    <a:pt x="7364" y="1039"/>
                  </a:cubicBezTo>
                  <a:cubicBezTo>
                    <a:pt x="8345" y="1939"/>
                    <a:pt x="8836" y="1939"/>
                    <a:pt x="8836" y="4639"/>
                  </a:cubicBezTo>
                  <a:cubicBezTo>
                    <a:pt x="9818" y="6439"/>
                    <a:pt x="12764" y="-761"/>
                    <a:pt x="12764" y="4639"/>
                  </a:cubicBezTo>
                  <a:cubicBezTo>
                    <a:pt x="12764" y="6439"/>
                    <a:pt x="15709" y="7339"/>
                    <a:pt x="15218" y="4639"/>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42" name="ïŝlíḍè"/>
            <p:cNvSpPr/>
            <p:nvPr/>
          </p:nvSpPr>
          <p:spPr>
            <a:xfrm>
              <a:off x="13395111" y="521473"/>
              <a:ext cx="269210" cy="129244"/>
            </a:xfrm>
            <a:custGeom>
              <a:avLst/>
              <a:gdLst/>
              <a:ahLst/>
              <a:cxnLst>
                <a:cxn ang="0">
                  <a:pos x="wd2" y="hd2"/>
                </a:cxn>
                <a:cxn ang="5400000">
                  <a:pos x="wd2" y="hd2"/>
                </a:cxn>
                <a:cxn ang="10800000">
                  <a:pos x="wd2" y="hd2"/>
                </a:cxn>
                <a:cxn ang="16200000">
                  <a:pos x="wd2" y="hd2"/>
                </a:cxn>
              </a:cxnLst>
              <a:rect l="0" t="0" r="r" b="b"/>
              <a:pathLst>
                <a:path w="20775" h="19636" extrusionOk="0">
                  <a:moveTo>
                    <a:pt x="8685" y="0"/>
                  </a:moveTo>
                  <a:cubicBezTo>
                    <a:pt x="9187" y="2945"/>
                    <a:pt x="13206" y="-982"/>
                    <a:pt x="12201" y="4909"/>
                  </a:cubicBezTo>
                  <a:cubicBezTo>
                    <a:pt x="13206" y="5891"/>
                    <a:pt x="13206" y="982"/>
                    <a:pt x="13206" y="982"/>
                  </a:cubicBezTo>
                  <a:cubicBezTo>
                    <a:pt x="14210" y="982"/>
                    <a:pt x="14210" y="3927"/>
                    <a:pt x="15215" y="4909"/>
                  </a:cubicBezTo>
                  <a:cubicBezTo>
                    <a:pt x="15215" y="5891"/>
                    <a:pt x="16722" y="3927"/>
                    <a:pt x="16722" y="4909"/>
                  </a:cubicBezTo>
                  <a:cubicBezTo>
                    <a:pt x="17224" y="4909"/>
                    <a:pt x="16722" y="6873"/>
                    <a:pt x="16722" y="6873"/>
                  </a:cubicBezTo>
                  <a:cubicBezTo>
                    <a:pt x="18229" y="7854"/>
                    <a:pt x="20741" y="4909"/>
                    <a:pt x="20741" y="8836"/>
                  </a:cubicBezTo>
                  <a:cubicBezTo>
                    <a:pt x="21243" y="15709"/>
                    <a:pt x="16220" y="10800"/>
                    <a:pt x="14210" y="12763"/>
                  </a:cubicBezTo>
                  <a:cubicBezTo>
                    <a:pt x="13206" y="11782"/>
                    <a:pt x="13708" y="15709"/>
                    <a:pt x="13206" y="15709"/>
                  </a:cubicBezTo>
                  <a:cubicBezTo>
                    <a:pt x="11196" y="17673"/>
                    <a:pt x="5671" y="16691"/>
                    <a:pt x="4666" y="15709"/>
                  </a:cubicBezTo>
                  <a:cubicBezTo>
                    <a:pt x="3662" y="15709"/>
                    <a:pt x="4164" y="18654"/>
                    <a:pt x="3662" y="19636"/>
                  </a:cubicBezTo>
                  <a:cubicBezTo>
                    <a:pt x="1652" y="16691"/>
                    <a:pt x="2155" y="20618"/>
                    <a:pt x="145" y="17673"/>
                  </a:cubicBezTo>
                  <a:cubicBezTo>
                    <a:pt x="648" y="16691"/>
                    <a:pt x="-357" y="12763"/>
                    <a:pt x="145" y="12763"/>
                  </a:cubicBezTo>
                  <a:cubicBezTo>
                    <a:pt x="145" y="11782"/>
                    <a:pt x="1652" y="12763"/>
                    <a:pt x="2155" y="12763"/>
                  </a:cubicBezTo>
                  <a:cubicBezTo>
                    <a:pt x="2657" y="10800"/>
                    <a:pt x="2155" y="7854"/>
                    <a:pt x="2657" y="6873"/>
                  </a:cubicBezTo>
                  <a:cubicBezTo>
                    <a:pt x="3159" y="5891"/>
                    <a:pt x="4666" y="7854"/>
                    <a:pt x="4666" y="6873"/>
                  </a:cubicBezTo>
                  <a:cubicBezTo>
                    <a:pt x="5671" y="3927"/>
                    <a:pt x="7178" y="2945"/>
                    <a:pt x="8685"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43" name="iṧļîḓè"/>
            <p:cNvSpPr/>
            <p:nvPr/>
          </p:nvSpPr>
          <p:spPr>
            <a:xfrm>
              <a:off x="2628411" y="652581"/>
              <a:ext cx="32910" cy="25774"/>
            </a:xfrm>
            <a:custGeom>
              <a:avLst/>
              <a:gdLst/>
              <a:ahLst/>
              <a:cxnLst>
                <a:cxn ang="0">
                  <a:pos x="wd2" y="hd2"/>
                </a:cxn>
                <a:cxn ang="5400000">
                  <a:pos x="wd2" y="hd2"/>
                </a:cxn>
                <a:cxn ang="10800000">
                  <a:pos x="wd2" y="hd2"/>
                </a:cxn>
                <a:cxn ang="16200000">
                  <a:pos x="wd2" y="hd2"/>
                </a:cxn>
              </a:cxnLst>
              <a:rect l="0" t="0" r="r" b="b"/>
              <a:pathLst>
                <a:path w="13333" h="6254" extrusionOk="0">
                  <a:moveTo>
                    <a:pt x="13333" y="3542"/>
                  </a:moveTo>
                  <a:cubicBezTo>
                    <a:pt x="-167" y="13511"/>
                    <a:pt x="-8267" y="-8089"/>
                    <a:pt x="13333" y="3542"/>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44" name="îṧlíḓé"/>
            <p:cNvSpPr/>
            <p:nvPr/>
          </p:nvSpPr>
          <p:spPr>
            <a:xfrm>
              <a:off x="2719074" y="656678"/>
              <a:ext cx="147906" cy="69366"/>
            </a:xfrm>
            <a:custGeom>
              <a:avLst/>
              <a:gdLst/>
              <a:ahLst/>
              <a:cxnLst>
                <a:cxn ang="0">
                  <a:pos x="wd2" y="hd2"/>
                </a:cxn>
                <a:cxn ang="5400000">
                  <a:pos x="wd2" y="hd2"/>
                </a:cxn>
                <a:cxn ang="10800000">
                  <a:pos x="wd2" y="hd2"/>
                </a:cxn>
                <a:cxn ang="16200000">
                  <a:pos x="wd2" y="hd2"/>
                </a:cxn>
              </a:cxnLst>
              <a:rect l="0" t="0" r="r" b="b"/>
              <a:pathLst>
                <a:path w="19975" h="16059" extrusionOk="0">
                  <a:moveTo>
                    <a:pt x="19800" y="2173"/>
                  </a:moveTo>
                  <a:cubicBezTo>
                    <a:pt x="21600" y="17602"/>
                    <a:pt x="9000" y="9888"/>
                    <a:pt x="5400" y="16059"/>
                  </a:cubicBezTo>
                  <a:cubicBezTo>
                    <a:pt x="1800" y="16059"/>
                    <a:pt x="3600" y="6802"/>
                    <a:pt x="0" y="8345"/>
                  </a:cubicBezTo>
                  <a:cubicBezTo>
                    <a:pt x="900" y="-912"/>
                    <a:pt x="9900" y="9888"/>
                    <a:pt x="9900" y="2173"/>
                  </a:cubicBezTo>
                  <a:cubicBezTo>
                    <a:pt x="9900" y="-3998"/>
                    <a:pt x="14400" y="5259"/>
                    <a:pt x="19800" y="217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45" name="îslíḋe"/>
            <p:cNvSpPr/>
            <p:nvPr/>
          </p:nvSpPr>
          <p:spPr>
            <a:xfrm>
              <a:off x="3600772" y="678587"/>
              <a:ext cx="126103" cy="45237"/>
            </a:xfrm>
            <a:custGeom>
              <a:avLst/>
              <a:gdLst/>
              <a:ahLst/>
              <a:cxnLst>
                <a:cxn ang="0">
                  <a:pos x="wd2" y="hd2"/>
                </a:cxn>
                <a:cxn ang="5400000">
                  <a:pos x="wd2" y="hd2"/>
                </a:cxn>
                <a:cxn ang="10800000">
                  <a:pos x="wd2" y="hd2"/>
                </a:cxn>
                <a:cxn ang="16200000">
                  <a:pos x="wd2" y="hd2"/>
                </a:cxn>
              </a:cxnLst>
              <a:rect l="0" t="0" r="r" b="b"/>
              <a:pathLst>
                <a:path w="19159" h="13745" extrusionOk="0">
                  <a:moveTo>
                    <a:pt x="17529" y="0"/>
                  </a:moveTo>
                  <a:cubicBezTo>
                    <a:pt x="20615" y="1963"/>
                    <a:pt x="18558" y="5890"/>
                    <a:pt x="17529" y="5890"/>
                  </a:cubicBezTo>
                  <a:cubicBezTo>
                    <a:pt x="15472" y="9818"/>
                    <a:pt x="14444" y="9818"/>
                    <a:pt x="11358" y="9818"/>
                  </a:cubicBezTo>
                  <a:cubicBezTo>
                    <a:pt x="10329" y="11781"/>
                    <a:pt x="9301" y="13745"/>
                    <a:pt x="9301" y="13745"/>
                  </a:cubicBezTo>
                  <a:cubicBezTo>
                    <a:pt x="8272" y="13745"/>
                    <a:pt x="6215" y="9818"/>
                    <a:pt x="4158" y="9818"/>
                  </a:cubicBezTo>
                  <a:cubicBezTo>
                    <a:pt x="4158" y="9818"/>
                    <a:pt x="3129" y="13745"/>
                    <a:pt x="2101" y="13745"/>
                  </a:cubicBezTo>
                  <a:cubicBezTo>
                    <a:pt x="44" y="13745"/>
                    <a:pt x="44" y="13745"/>
                    <a:pt x="44" y="9818"/>
                  </a:cubicBezTo>
                  <a:cubicBezTo>
                    <a:pt x="-985" y="-7855"/>
                    <a:pt x="16501" y="11781"/>
                    <a:pt x="17529"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46" name="iṥḷiḍè"/>
            <p:cNvSpPr/>
            <p:nvPr/>
          </p:nvSpPr>
          <p:spPr>
            <a:xfrm>
              <a:off x="3074490" y="698346"/>
              <a:ext cx="63186" cy="25774"/>
            </a:xfrm>
            <a:custGeom>
              <a:avLst/>
              <a:gdLst/>
              <a:ahLst/>
              <a:cxnLst>
                <a:cxn ang="0">
                  <a:pos x="wd2" y="hd2"/>
                </a:cxn>
                <a:cxn ang="5400000">
                  <a:pos x="wd2" y="hd2"/>
                </a:cxn>
                <a:cxn ang="10800000">
                  <a:pos x="wd2" y="hd2"/>
                </a:cxn>
                <a:cxn ang="16200000">
                  <a:pos x="wd2" y="hd2"/>
                </a:cxn>
              </a:cxnLst>
              <a:rect l="0" t="0" r="r" b="b"/>
              <a:pathLst>
                <a:path w="17067" h="17485" extrusionOk="0">
                  <a:moveTo>
                    <a:pt x="0" y="8845"/>
                  </a:moveTo>
                  <a:cubicBezTo>
                    <a:pt x="0" y="-4115"/>
                    <a:pt x="21600" y="-4115"/>
                    <a:pt x="16200" y="17485"/>
                  </a:cubicBezTo>
                  <a:cubicBezTo>
                    <a:pt x="9000" y="8845"/>
                    <a:pt x="10800" y="17485"/>
                    <a:pt x="0" y="8845"/>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47" name="íšlíḓê"/>
            <p:cNvSpPr/>
            <p:nvPr/>
          </p:nvSpPr>
          <p:spPr>
            <a:xfrm>
              <a:off x="3847522" y="697163"/>
              <a:ext cx="39986" cy="399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4400" y="0"/>
                    <a:pt x="21600" y="7200"/>
                    <a:pt x="21600" y="21600"/>
                  </a:cubicBezTo>
                  <a:cubicBezTo>
                    <a:pt x="14400" y="21600"/>
                    <a:pt x="7200" y="21600"/>
                    <a:pt x="0" y="21600"/>
                  </a:cubicBezTo>
                  <a:cubicBezTo>
                    <a:pt x="0" y="14400"/>
                    <a:pt x="0" y="7200"/>
                    <a:pt x="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48" name="ísľíḓé"/>
            <p:cNvSpPr/>
            <p:nvPr/>
          </p:nvSpPr>
          <p:spPr>
            <a:xfrm>
              <a:off x="3530456" y="763804"/>
              <a:ext cx="859081" cy="261262"/>
            </a:xfrm>
            <a:custGeom>
              <a:avLst/>
              <a:gdLst/>
              <a:ahLst/>
              <a:cxnLst>
                <a:cxn ang="0">
                  <a:pos x="wd2" y="hd2"/>
                </a:cxn>
                <a:cxn ang="5400000">
                  <a:pos x="wd2" y="hd2"/>
                </a:cxn>
                <a:cxn ang="10800000">
                  <a:pos x="wd2" y="hd2"/>
                </a:cxn>
                <a:cxn ang="16200000">
                  <a:pos x="wd2" y="hd2"/>
                </a:cxn>
              </a:cxnLst>
              <a:rect l="0" t="0" r="r" b="b"/>
              <a:pathLst>
                <a:path w="21310" h="21170" extrusionOk="0">
                  <a:moveTo>
                    <a:pt x="21310" y="11880"/>
                  </a:moveTo>
                  <a:cubicBezTo>
                    <a:pt x="21310" y="13500"/>
                    <a:pt x="21310" y="15120"/>
                    <a:pt x="21310" y="16740"/>
                  </a:cubicBezTo>
                  <a:cubicBezTo>
                    <a:pt x="20819" y="16740"/>
                    <a:pt x="20655" y="17820"/>
                    <a:pt x="20492" y="18900"/>
                  </a:cubicBezTo>
                  <a:cubicBezTo>
                    <a:pt x="19019" y="19440"/>
                    <a:pt x="17874" y="18900"/>
                    <a:pt x="16728" y="18900"/>
                  </a:cubicBezTo>
                  <a:cubicBezTo>
                    <a:pt x="16401" y="18900"/>
                    <a:pt x="15910" y="20520"/>
                    <a:pt x="15583" y="21060"/>
                  </a:cubicBezTo>
                  <a:cubicBezTo>
                    <a:pt x="15092" y="21600"/>
                    <a:pt x="15092" y="19980"/>
                    <a:pt x="14601" y="19980"/>
                  </a:cubicBezTo>
                  <a:cubicBezTo>
                    <a:pt x="14765" y="19980"/>
                    <a:pt x="14437" y="21060"/>
                    <a:pt x="14437" y="21060"/>
                  </a:cubicBezTo>
                  <a:cubicBezTo>
                    <a:pt x="14274" y="21060"/>
                    <a:pt x="13128" y="21060"/>
                    <a:pt x="13128" y="21060"/>
                  </a:cubicBezTo>
                  <a:cubicBezTo>
                    <a:pt x="13128" y="21060"/>
                    <a:pt x="13128" y="19980"/>
                    <a:pt x="13128" y="19980"/>
                  </a:cubicBezTo>
                  <a:cubicBezTo>
                    <a:pt x="12801" y="19980"/>
                    <a:pt x="12474" y="21060"/>
                    <a:pt x="12474" y="21060"/>
                  </a:cubicBezTo>
                  <a:cubicBezTo>
                    <a:pt x="11819" y="20520"/>
                    <a:pt x="11819" y="18900"/>
                    <a:pt x="11328" y="18900"/>
                  </a:cubicBezTo>
                  <a:cubicBezTo>
                    <a:pt x="10019" y="18900"/>
                    <a:pt x="8546" y="21600"/>
                    <a:pt x="6746" y="18900"/>
                  </a:cubicBezTo>
                  <a:cubicBezTo>
                    <a:pt x="6746" y="18360"/>
                    <a:pt x="7074" y="17820"/>
                    <a:pt x="7074" y="16740"/>
                  </a:cubicBezTo>
                  <a:cubicBezTo>
                    <a:pt x="6910" y="15660"/>
                    <a:pt x="6583" y="16740"/>
                    <a:pt x="6419" y="16200"/>
                  </a:cubicBezTo>
                  <a:cubicBezTo>
                    <a:pt x="6092" y="14580"/>
                    <a:pt x="6419" y="12420"/>
                    <a:pt x="5765" y="11880"/>
                  </a:cubicBezTo>
                  <a:cubicBezTo>
                    <a:pt x="5928" y="10800"/>
                    <a:pt x="6419" y="11340"/>
                    <a:pt x="6419" y="9720"/>
                  </a:cubicBezTo>
                  <a:cubicBezTo>
                    <a:pt x="6419" y="8100"/>
                    <a:pt x="5601" y="8640"/>
                    <a:pt x="5765" y="5940"/>
                  </a:cubicBezTo>
                  <a:cubicBezTo>
                    <a:pt x="5274" y="7560"/>
                    <a:pt x="3965" y="6480"/>
                    <a:pt x="3146" y="7020"/>
                  </a:cubicBezTo>
                  <a:cubicBezTo>
                    <a:pt x="2492" y="7560"/>
                    <a:pt x="2655" y="5400"/>
                    <a:pt x="2492" y="4860"/>
                  </a:cubicBezTo>
                  <a:cubicBezTo>
                    <a:pt x="2328" y="4320"/>
                    <a:pt x="1837" y="5400"/>
                    <a:pt x="1837" y="3780"/>
                  </a:cubicBezTo>
                  <a:cubicBezTo>
                    <a:pt x="1510" y="4860"/>
                    <a:pt x="1183" y="4860"/>
                    <a:pt x="692" y="4860"/>
                  </a:cubicBezTo>
                  <a:cubicBezTo>
                    <a:pt x="1674" y="1620"/>
                    <a:pt x="-290" y="4320"/>
                    <a:pt x="37" y="1080"/>
                  </a:cubicBezTo>
                  <a:cubicBezTo>
                    <a:pt x="1346" y="1620"/>
                    <a:pt x="2328" y="540"/>
                    <a:pt x="3310" y="0"/>
                  </a:cubicBezTo>
                  <a:cubicBezTo>
                    <a:pt x="3310" y="1080"/>
                    <a:pt x="3965" y="540"/>
                    <a:pt x="3965" y="1080"/>
                  </a:cubicBezTo>
                  <a:cubicBezTo>
                    <a:pt x="4128" y="1080"/>
                    <a:pt x="3965" y="2700"/>
                    <a:pt x="3965" y="2700"/>
                  </a:cubicBezTo>
                  <a:cubicBezTo>
                    <a:pt x="4292" y="3780"/>
                    <a:pt x="5110" y="2160"/>
                    <a:pt x="4946" y="4860"/>
                  </a:cubicBezTo>
                  <a:cubicBezTo>
                    <a:pt x="5765" y="2160"/>
                    <a:pt x="6583" y="5400"/>
                    <a:pt x="7728" y="4860"/>
                  </a:cubicBezTo>
                  <a:cubicBezTo>
                    <a:pt x="7401" y="8100"/>
                    <a:pt x="8219" y="8100"/>
                    <a:pt x="7728" y="9720"/>
                  </a:cubicBezTo>
                  <a:cubicBezTo>
                    <a:pt x="8219" y="10260"/>
                    <a:pt x="9037" y="9720"/>
                    <a:pt x="9855" y="10800"/>
                  </a:cubicBezTo>
                  <a:cubicBezTo>
                    <a:pt x="10019" y="11340"/>
                    <a:pt x="8383" y="13500"/>
                    <a:pt x="9855" y="12960"/>
                  </a:cubicBezTo>
                  <a:cubicBezTo>
                    <a:pt x="10019" y="12960"/>
                    <a:pt x="10019" y="11880"/>
                    <a:pt x="10346" y="11880"/>
                  </a:cubicBezTo>
                  <a:cubicBezTo>
                    <a:pt x="11328" y="11880"/>
                    <a:pt x="12801" y="11340"/>
                    <a:pt x="14110" y="11880"/>
                  </a:cubicBezTo>
                  <a:cubicBezTo>
                    <a:pt x="14274" y="11880"/>
                    <a:pt x="14765" y="12960"/>
                    <a:pt x="14601" y="12960"/>
                  </a:cubicBezTo>
                  <a:cubicBezTo>
                    <a:pt x="15419" y="12960"/>
                    <a:pt x="14110" y="11340"/>
                    <a:pt x="15583" y="10800"/>
                  </a:cubicBezTo>
                  <a:cubicBezTo>
                    <a:pt x="15910" y="10800"/>
                    <a:pt x="16237" y="11340"/>
                    <a:pt x="16565" y="10800"/>
                  </a:cubicBezTo>
                  <a:cubicBezTo>
                    <a:pt x="17710" y="10260"/>
                    <a:pt x="19674" y="10260"/>
                    <a:pt x="21310" y="1188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49" name="ïSliḍê"/>
            <p:cNvSpPr/>
            <p:nvPr/>
          </p:nvSpPr>
          <p:spPr>
            <a:xfrm>
              <a:off x="10982306" y="765282"/>
              <a:ext cx="865395" cy="624949"/>
            </a:xfrm>
            <a:custGeom>
              <a:avLst/>
              <a:gdLst/>
              <a:ahLst/>
              <a:cxnLst>
                <a:cxn ang="0">
                  <a:pos x="wd2" y="hd2"/>
                </a:cxn>
                <a:cxn ang="5400000">
                  <a:pos x="wd2" y="hd2"/>
                </a:cxn>
                <a:cxn ang="10800000">
                  <a:pos x="wd2" y="hd2"/>
                </a:cxn>
                <a:cxn ang="16200000">
                  <a:pos x="wd2" y="hd2"/>
                </a:cxn>
              </a:cxnLst>
              <a:rect l="0" t="0" r="r" b="b"/>
              <a:pathLst>
                <a:path w="21143" h="21397" extrusionOk="0">
                  <a:moveTo>
                    <a:pt x="17519" y="472"/>
                  </a:moveTo>
                  <a:cubicBezTo>
                    <a:pt x="18487" y="1372"/>
                    <a:pt x="19776" y="-203"/>
                    <a:pt x="21066" y="22"/>
                  </a:cubicBezTo>
                  <a:cubicBezTo>
                    <a:pt x="21388" y="1147"/>
                    <a:pt x="20582" y="1147"/>
                    <a:pt x="20743" y="2047"/>
                  </a:cubicBezTo>
                  <a:cubicBezTo>
                    <a:pt x="19776" y="1372"/>
                    <a:pt x="18164" y="2722"/>
                    <a:pt x="16875" y="2947"/>
                  </a:cubicBezTo>
                  <a:cubicBezTo>
                    <a:pt x="16552" y="2947"/>
                    <a:pt x="16391" y="3622"/>
                    <a:pt x="16230" y="3847"/>
                  </a:cubicBezTo>
                  <a:cubicBezTo>
                    <a:pt x="16069" y="3847"/>
                    <a:pt x="15746" y="3622"/>
                    <a:pt x="15585" y="3847"/>
                  </a:cubicBezTo>
                  <a:cubicBezTo>
                    <a:pt x="15585" y="3847"/>
                    <a:pt x="15101" y="4522"/>
                    <a:pt x="15101" y="4522"/>
                  </a:cubicBezTo>
                  <a:cubicBezTo>
                    <a:pt x="14779" y="4747"/>
                    <a:pt x="14779" y="4072"/>
                    <a:pt x="14457" y="4072"/>
                  </a:cubicBezTo>
                  <a:cubicBezTo>
                    <a:pt x="14134" y="4297"/>
                    <a:pt x="13651" y="4522"/>
                    <a:pt x="13167" y="4522"/>
                  </a:cubicBezTo>
                  <a:cubicBezTo>
                    <a:pt x="13006" y="4747"/>
                    <a:pt x="12361" y="4747"/>
                    <a:pt x="12039" y="4972"/>
                  </a:cubicBezTo>
                  <a:cubicBezTo>
                    <a:pt x="11716" y="5197"/>
                    <a:pt x="12039" y="5647"/>
                    <a:pt x="11716" y="5872"/>
                  </a:cubicBezTo>
                  <a:cubicBezTo>
                    <a:pt x="11555" y="6097"/>
                    <a:pt x="10266" y="5872"/>
                    <a:pt x="10266" y="6997"/>
                  </a:cubicBezTo>
                  <a:cubicBezTo>
                    <a:pt x="10266" y="7447"/>
                    <a:pt x="9621" y="7672"/>
                    <a:pt x="9298" y="7897"/>
                  </a:cubicBezTo>
                  <a:cubicBezTo>
                    <a:pt x="9137" y="8122"/>
                    <a:pt x="8815" y="8572"/>
                    <a:pt x="8815" y="8797"/>
                  </a:cubicBezTo>
                  <a:cubicBezTo>
                    <a:pt x="8654" y="9022"/>
                    <a:pt x="8331" y="9247"/>
                    <a:pt x="8492" y="9697"/>
                  </a:cubicBezTo>
                  <a:cubicBezTo>
                    <a:pt x="7525" y="10147"/>
                    <a:pt x="7525" y="9247"/>
                    <a:pt x="6881" y="10372"/>
                  </a:cubicBezTo>
                  <a:cubicBezTo>
                    <a:pt x="6881" y="10597"/>
                    <a:pt x="6719" y="10372"/>
                    <a:pt x="6719" y="10822"/>
                  </a:cubicBezTo>
                  <a:cubicBezTo>
                    <a:pt x="6558" y="11497"/>
                    <a:pt x="5913" y="11272"/>
                    <a:pt x="5430" y="11722"/>
                  </a:cubicBezTo>
                  <a:cubicBezTo>
                    <a:pt x="5430" y="12397"/>
                    <a:pt x="5752" y="13747"/>
                    <a:pt x="4785" y="13297"/>
                  </a:cubicBezTo>
                  <a:cubicBezTo>
                    <a:pt x="4946" y="14197"/>
                    <a:pt x="4463" y="15772"/>
                    <a:pt x="5107" y="15997"/>
                  </a:cubicBezTo>
                  <a:cubicBezTo>
                    <a:pt x="4946" y="16222"/>
                    <a:pt x="4624" y="16447"/>
                    <a:pt x="4301" y="16672"/>
                  </a:cubicBezTo>
                  <a:cubicBezTo>
                    <a:pt x="3818" y="17797"/>
                    <a:pt x="4946" y="17572"/>
                    <a:pt x="4785" y="18472"/>
                  </a:cubicBezTo>
                  <a:cubicBezTo>
                    <a:pt x="4785" y="18472"/>
                    <a:pt x="4301" y="18472"/>
                    <a:pt x="4463" y="18922"/>
                  </a:cubicBezTo>
                  <a:cubicBezTo>
                    <a:pt x="4463" y="18697"/>
                    <a:pt x="5107" y="19372"/>
                    <a:pt x="4785" y="19372"/>
                  </a:cubicBezTo>
                  <a:cubicBezTo>
                    <a:pt x="5107" y="19372"/>
                    <a:pt x="5269" y="18922"/>
                    <a:pt x="5107" y="18922"/>
                  </a:cubicBezTo>
                  <a:cubicBezTo>
                    <a:pt x="5430" y="19147"/>
                    <a:pt x="5430" y="19822"/>
                    <a:pt x="6075" y="19597"/>
                  </a:cubicBezTo>
                  <a:cubicBezTo>
                    <a:pt x="6075" y="20497"/>
                    <a:pt x="5591" y="20497"/>
                    <a:pt x="5752" y="21397"/>
                  </a:cubicBezTo>
                  <a:cubicBezTo>
                    <a:pt x="4785" y="21397"/>
                    <a:pt x="3979" y="21397"/>
                    <a:pt x="3012" y="21397"/>
                  </a:cubicBezTo>
                  <a:cubicBezTo>
                    <a:pt x="3012" y="21172"/>
                    <a:pt x="3495" y="20722"/>
                    <a:pt x="3334" y="20497"/>
                  </a:cubicBezTo>
                  <a:cubicBezTo>
                    <a:pt x="3173" y="20047"/>
                    <a:pt x="2689" y="20272"/>
                    <a:pt x="2367" y="20047"/>
                  </a:cubicBezTo>
                  <a:cubicBezTo>
                    <a:pt x="2206" y="20047"/>
                    <a:pt x="2045" y="19372"/>
                    <a:pt x="1884" y="19372"/>
                  </a:cubicBezTo>
                  <a:cubicBezTo>
                    <a:pt x="1722" y="19147"/>
                    <a:pt x="1239" y="19372"/>
                    <a:pt x="1239" y="19372"/>
                  </a:cubicBezTo>
                  <a:cubicBezTo>
                    <a:pt x="916" y="18697"/>
                    <a:pt x="916" y="19372"/>
                    <a:pt x="272" y="19372"/>
                  </a:cubicBezTo>
                  <a:cubicBezTo>
                    <a:pt x="272" y="18247"/>
                    <a:pt x="-212" y="17797"/>
                    <a:pt x="110" y="16222"/>
                  </a:cubicBezTo>
                  <a:cubicBezTo>
                    <a:pt x="916" y="17797"/>
                    <a:pt x="110" y="14647"/>
                    <a:pt x="1561" y="15547"/>
                  </a:cubicBezTo>
                  <a:cubicBezTo>
                    <a:pt x="1722" y="15097"/>
                    <a:pt x="1239" y="15097"/>
                    <a:pt x="1239" y="15097"/>
                  </a:cubicBezTo>
                  <a:cubicBezTo>
                    <a:pt x="1239" y="14647"/>
                    <a:pt x="2206" y="14422"/>
                    <a:pt x="1561" y="14197"/>
                  </a:cubicBezTo>
                  <a:cubicBezTo>
                    <a:pt x="1722" y="13522"/>
                    <a:pt x="2528" y="13522"/>
                    <a:pt x="3012" y="13297"/>
                  </a:cubicBezTo>
                  <a:cubicBezTo>
                    <a:pt x="2689" y="12622"/>
                    <a:pt x="3979" y="11947"/>
                    <a:pt x="3012" y="11722"/>
                  </a:cubicBezTo>
                  <a:cubicBezTo>
                    <a:pt x="3012" y="11272"/>
                    <a:pt x="3657" y="11272"/>
                    <a:pt x="3979" y="11272"/>
                  </a:cubicBezTo>
                  <a:cubicBezTo>
                    <a:pt x="3979" y="10597"/>
                    <a:pt x="4140" y="10147"/>
                    <a:pt x="4463" y="10147"/>
                  </a:cubicBezTo>
                  <a:cubicBezTo>
                    <a:pt x="3979" y="9247"/>
                    <a:pt x="4785" y="9247"/>
                    <a:pt x="4463" y="7897"/>
                  </a:cubicBezTo>
                  <a:cubicBezTo>
                    <a:pt x="5752" y="8122"/>
                    <a:pt x="6075" y="6997"/>
                    <a:pt x="6881" y="6772"/>
                  </a:cubicBezTo>
                  <a:cubicBezTo>
                    <a:pt x="7364" y="6772"/>
                    <a:pt x="7042" y="5872"/>
                    <a:pt x="7203" y="5872"/>
                  </a:cubicBezTo>
                  <a:cubicBezTo>
                    <a:pt x="7364" y="5647"/>
                    <a:pt x="7687" y="6097"/>
                    <a:pt x="7525" y="6322"/>
                  </a:cubicBezTo>
                  <a:cubicBezTo>
                    <a:pt x="7687" y="6097"/>
                    <a:pt x="8009" y="5647"/>
                    <a:pt x="8170" y="5422"/>
                  </a:cubicBezTo>
                  <a:cubicBezTo>
                    <a:pt x="8331" y="5197"/>
                    <a:pt x="8492" y="4972"/>
                    <a:pt x="8492" y="4522"/>
                  </a:cubicBezTo>
                  <a:cubicBezTo>
                    <a:pt x="8976" y="4747"/>
                    <a:pt x="9460" y="4522"/>
                    <a:pt x="9943" y="4072"/>
                  </a:cubicBezTo>
                  <a:cubicBezTo>
                    <a:pt x="10427" y="3847"/>
                    <a:pt x="10749" y="4072"/>
                    <a:pt x="11716" y="3847"/>
                  </a:cubicBezTo>
                  <a:cubicBezTo>
                    <a:pt x="12039" y="3622"/>
                    <a:pt x="11878" y="3397"/>
                    <a:pt x="12039" y="3397"/>
                  </a:cubicBezTo>
                  <a:cubicBezTo>
                    <a:pt x="12361" y="3172"/>
                    <a:pt x="12684" y="3847"/>
                    <a:pt x="12684" y="3847"/>
                  </a:cubicBezTo>
                  <a:cubicBezTo>
                    <a:pt x="13167" y="3622"/>
                    <a:pt x="12361" y="2947"/>
                    <a:pt x="13006" y="2947"/>
                  </a:cubicBezTo>
                  <a:cubicBezTo>
                    <a:pt x="13006" y="2947"/>
                    <a:pt x="13167" y="2947"/>
                    <a:pt x="13167" y="2947"/>
                  </a:cubicBezTo>
                  <a:cubicBezTo>
                    <a:pt x="13489" y="2722"/>
                    <a:pt x="14457" y="2722"/>
                    <a:pt x="15424" y="2497"/>
                  </a:cubicBezTo>
                  <a:cubicBezTo>
                    <a:pt x="15907" y="2272"/>
                    <a:pt x="15746" y="2497"/>
                    <a:pt x="15907" y="2047"/>
                  </a:cubicBezTo>
                  <a:cubicBezTo>
                    <a:pt x="15907" y="2047"/>
                    <a:pt x="16230" y="1597"/>
                    <a:pt x="16230" y="1597"/>
                  </a:cubicBezTo>
                  <a:cubicBezTo>
                    <a:pt x="17036" y="1147"/>
                    <a:pt x="17519" y="2497"/>
                    <a:pt x="17519" y="472"/>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50" name="íṥļíḍe"/>
            <p:cNvSpPr/>
            <p:nvPr/>
          </p:nvSpPr>
          <p:spPr>
            <a:xfrm>
              <a:off x="3334829" y="795345"/>
              <a:ext cx="50656" cy="25773"/>
            </a:xfrm>
            <a:custGeom>
              <a:avLst/>
              <a:gdLst/>
              <a:ahLst/>
              <a:cxnLst>
                <a:cxn ang="0">
                  <a:pos x="wd2" y="hd2"/>
                </a:cxn>
                <a:cxn ang="5400000">
                  <a:pos x="wd2" y="hd2"/>
                </a:cxn>
                <a:cxn ang="10800000">
                  <a:pos x="wd2" y="hd2"/>
                </a:cxn>
                <a:cxn ang="16200000">
                  <a:pos x="wd2" y="hd2"/>
                </a:cxn>
              </a:cxnLst>
              <a:rect l="0" t="0" r="r" b="b"/>
              <a:pathLst>
                <a:path w="11727" h="9600" extrusionOk="0">
                  <a:moveTo>
                    <a:pt x="5556" y="0"/>
                  </a:moveTo>
                  <a:cubicBezTo>
                    <a:pt x="7098" y="0"/>
                    <a:pt x="8641" y="0"/>
                    <a:pt x="11727" y="0"/>
                  </a:cubicBezTo>
                  <a:cubicBezTo>
                    <a:pt x="11727" y="21600"/>
                    <a:pt x="-9873" y="0"/>
                    <a:pt x="5556"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51" name="ïṩľíḋê"/>
            <p:cNvSpPr/>
            <p:nvPr/>
          </p:nvSpPr>
          <p:spPr>
            <a:xfrm>
              <a:off x="15260870" y="848622"/>
              <a:ext cx="271007" cy="177916"/>
            </a:xfrm>
            <a:custGeom>
              <a:avLst/>
              <a:gdLst/>
              <a:ahLst/>
              <a:cxnLst>
                <a:cxn ang="0">
                  <a:pos x="wd2" y="hd2"/>
                </a:cxn>
                <a:cxn ang="5400000">
                  <a:pos x="wd2" y="hd2"/>
                </a:cxn>
                <a:cxn ang="10800000">
                  <a:pos x="wd2" y="hd2"/>
                </a:cxn>
                <a:cxn ang="16200000">
                  <a:pos x="wd2" y="hd2"/>
                </a:cxn>
              </a:cxnLst>
              <a:rect l="0" t="0" r="r" b="b"/>
              <a:pathLst>
                <a:path w="21600" h="18021" extrusionOk="0">
                  <a:moveTo>
                    <a:pt x="5795" y="184"/>
                  </a:moveTo>
                  <a:cubicBezTo>
                    <a:pt x="6849" y="-491"/>
                    <a:pt x="6849" y="859"/>
                    <a:pt x="6849" y="1534"/>
                  </a:cubicBezTo>
                  <a:cubicBezTo>
                    <a:pt x="7902" y="4234"/>
                    <a:pt x="11063" y="3559"/>
                    <a:pt x="12644" y="4909"/>
                  </a:cubicBezTo>
                  <a:cubicBezTo>
                    <a:pt x="14751" y="6259"/>
                    <a:pt x="15278" y="2884"/>
                    <a:pt x="15805" y="2884"/>
                  </a:cubicBezTo>
                  <a:cubicBezTo>
                    <a:pt x="16859" y="2209"/>
                    <a:pt x="18439" y="4909"/>
                    <a:pt x="21600" y="3559"/>
                  </a:cubicBezTo>
                  <a:cubicBezTo>
                    <a:pt x="21073" y="4909"/>
                    <a:pt x="16332" y="7609"/>
                    <a:pt x="19493" y="10309"/>
                  </a:cubicBezTo>
                  <a:cubicBezTo>
                    <a:pt x="18966" y="13009"/>
                    <a:pt x="15278" y="13009"/>
                    <a:pt x="12117" y="12334"/>
                  </a:cubicBezTo>
                  <a:cubicBezTo>
                    <a:pt x="10537" y="13009"/>
                    <a:pt x="11063" y="13684"/>
                    <a:pt x="12117" y="13684"/>
                  </a:cubicBezTo>
                  <a:cubicBezTo>
                    <a:pt x="12644" y="16384"/>
                    <a:pt x="6322" y="14359"/>
                    <a:pt x="10010" y="16384"/>
                  </a:cubicBezTo>
                  <a:cubicBezTo>
                    <a:pt x="10010" y="21109"/>
                    <a:pt x="6849" y="13684"/>
                    <a:pt x="6849" y="17734"/>
                  </a:cubicBezTo>
                  <a:cubicBezTo>
                    <a:pt x="5268" y="17059"/>
                    <a:pt x="6322" y="13684"/>
                    <a:pt x="3161" y="15034"/>
                  </a:cubicBezTo>
                  <a:cubicBezTo>
                    <a:pt x="2107" y="11659"/>
                    <a:pt x="2634" y="6259"/>
                    <a:pt x="0" y="4909"/>
                  </a:cubicBezTo>
                  <a:cubicBezTo>
                    <a:pt x="1054" y="2209"/>
                    <a:pt x="6849" y="4909"/>
                    <a:pt x="5795" y="184"/>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52" name="îSľíḍê"/>
            <p:cNvSpPr/>
            <p:nvPr/>
          </p:nvSpPr>
          <p:spPr>
            <a:xfrm>
              <a:off x="2394756" y="874874"/>
              <a:ext cx="61060" cy="48873"/>
            </a:xfrm>
            <a:custGeom>
              <a:avLst/>
              <a:gdLst/>
              <a:ahLst/>
              <a:cxnLst>
                <a:cxn ang="0">
                  <a:pos x="wd2" y="hd2"/>
                </a:cxn>
                <a:cxn ang="5400000">
                  <a:pos x="wd2" y="hd2"/>
                </a:cxn>
                <a:cxn ang="10800000">
                  <a:pos x="wd2" y="hd2"/>
                </a:cxn>
                <a:cxn ang="16200000">
                  <a:pos x="wd2" y="hd2"/>
                </a:cxn>
              </a:cxnLst>
              <a:rect l="0" t="0" r="r" b="b"/>
              <a:pathLst>
                <a:path w="17462" h="21600" extrusionOk="0">
                  <a:moveTo>
                    <a:pt x="11782" y="0"/>
                  </a:moveTo>
                  <a:cubicBezTo>
                    <a:pt x="21600" y="3086"/>
                    <a:pt x="15709" y="6171"/>
                    <a:pt x="15709" y="21600"/>
                  </a:cubicBezTo>
                  <a:cubicBezTo>
                    <a:pt x="11782" y="18514"/>
                    <a:pt x="7855" y="15429"/>
                    <a:pt x="0" y="15429"/>
                  </a:cubicBezTo>
                  <a:cubicBezTo>
                    <a:pt x="1964" y="6171"/>
                    <a:pt x="13745" y="12343"/>
                    <a:pt x="11782"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53" name="i$1ídé"/>
            <p:cNvSpPr/>
            <p:nvPr/>
          </p:nvSpPr>
          <p:spPr>
            <a:xfrm>
              <a:off x="15558530" y="894599"/>
              <a:ext cx="124398" cy="90082"/>
            </a:xfrm>
            <a:custGeom>
              <a:avLst/>
              <a:gdLst/>
              <a:ahLst/>
              <a:cxnLst>
                <a:cxn ang="0">
                  <a:pos x="wd2" y="hd2"/>
                </a:cxn>
                <a:cxn ang="5400000">
                  <a:pos x="wd2" y="hd2"/>
                </a:cxn>
                <a:cxn ang="10800000">
                  <a:pos x="wd2" y="hd2"/>
                </a:cxn>
                <a:cxn ang="16200000">
                  <a:pos x="wd2" y="hd2"/>
                </a:cxn>
              </a:cxnLst>
              <a:rect l="0" t="0" r="r" b="b"/>
              <a:pathLst>
                <a:path w="21600" h="16845" extrusionOk="0">
                  <a:moveTo>
                    <a:pt x="0" y="2664"/>
                  </a:moveTo>
                  <a:cubicBezTo>
                    <a:pt x="6821" y="-3689"/>
                    <a:pt x="18189" y="2664"/>
                    <a:pt x="21600" y="7746"/>
                  </a:cubicBezTo>
                  <a:cubicBezTo>
                    <a:pt x="20463" y="12829"/>
                    <a:pt x="11368" y="9017"/>
                    <a:pt x="12505" y="16640"/>
                  </a:cubicBezTo>
                  <a:cubicBezTo>
                    <a:pt x="10232" y="17911"/>
                    <a:pt x="9095" y="12829"/>
                    <a:pt x="7958" y="12829"/>
                  </a:cubicBezTo>
                  <a:cubicBezTo>
                    <a:pt x="7958" y="11558"/>
                    <a:pt x="4547" y="12829"/>
                    <a:pt x="4547" y="12829"/>
                  </a:cubicBezTo>
                  <a:cubicBezTo>
                    <a:pt x="2274" y="9017"/>
                    <a:pt x="4547" y="3935"/>
                    <a:pt x="0" y="2664"/>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54" name="ísľîḓe"/>
            <p:cNvSpPr/>
            <p:nvPr/>
          </p:nvSpPr>
          <p:spPr>
            <a:xfrm>
              <a:off x="15729511" y="920400"/>
              <a:ext cx="174718" cy="77772"/>
            </a:xfrm>
            <a:custGeom>
              <a:avLst/>
              <a:gdLst/>
              <a:ahLst/>
              <a:cxnLst>
                <a:cxn ang="0">
                  <a:pos x="wd2" y="hd2"/>
                </a:cxn>
                <a:cxn ang="5400000">
                  <a:pos x="wd2" y="hd2"/>
                </a:cxn>
                <a:cxn ang="10800000">
                  <a:pos x="wd2" y="hd2"/>
                </a:cxn>
                <a:cxn ang="16200000">
                  <a:pos x="wd2" y="hd2"/>
                </a:cxn>
              </a:cxnLst>
              <a:rect l="0" t="0" r="r" b="b"/>
              <a:pathLst>
                <a:path w="19755" h="17187" extrusionOk="0">
                  <a:moveTo>
                    <a:pt x="242" y="673"/>
                  </a:moveTo>
                  <a:cubicBezTo>
                    <a:pt x="986" y="673"/>
                    <a:pt x="1731" y="673"/>
                    <a:pt x="3221" y="673"/>
                  </a:cubicBezTo>
                  <a:cubicBezTo>
                    <a:pt x="6945" y="-2207"/>
                    <a:pt x="6945" y="4993"/>
                    <a:pt x="9924" y="6433"/>
                  </a:cubicBezTo>
                  <a:cubicBezTo>
                    <a:pt x="12904" y="7873"/>
                    <a:pt x="14393" y="9313"/>
                    <a:pt x="16628" y="10753"/>
                  </a:cubicBezTo>
                  <a:cubicBezTo>
                    <a:pt x="18118" y="13633"/>
                    <a:pt x="20352" y="10753"/>
                    <a:pt x="19607" y="16513"/>
                  </a:cubicBezTo>
                  <a:cubicBezTo>
                    <a:pt x="11414" y="19393"/>
                    <a:pt x="9180" y="12193"/>
                    <a:pt x="3221" y="10753"/>
                  </a:cubicBezTo>
                  <a:cubicBezTo>
                    <a:pt x="4711" y="2113"/>
                    <a:pt x="-1248" y="9313"/>
                    <a:pt x="242" y="67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55" name="îs1ïḓê"/>
            <p:cNvSpPr/>
            <p:nvPr/>
          </p:nvSpPr>
          <p:spPr>
            <a:xfrm>
              <a:off x="3234431" y="1065910"/>
              <a:ext cx="310992" cy="251936"/>
            </a:xfrm>
            <a:custGeom>
              <a:avLst/>
              <a:gdLst/>
              <a:ahLst/>
              <a:cxnLst>
                <a:cxn ang="0">
                  <a:pos x="wd2" y="hd2"/>
                </a:cxn>
                <a:cxn ang="5400000">
                  <a:pos x="wd2" y="hd2"/>
                </a:cxn>
                <a:cxn ang="10800000">
                  <a:pos x="wd2" y="hd2"/>
                </a:cxn>
                <a:cxn ang="16200000">
                  <a:pos x="wd2" y="hd2"/>
                </a:cxn>
              </a:cxnLst>
              <a:rect l="0" t="0" r="r" b="b"/>
              <a:pathLst>
                <a:path w="21600" h="21119" extrusionOk="0">
                  <a:moveTo>
                    <a:pt x="6894" y="4431"/>
                  </a:moveTo>
                  <a:cubicBezTo>
                    <a:pt x="7813" y="3877"/>
                    <a:pt x="7353" y="3323"/>
                    <a:pt x="6894" y="3323"/>
                  </a:cubicBezTo>
                  <a:cubicBezTo>
                    <a:pt x="8732" y="1108"/>
                    <a:pt x="15166" y="3323"/>
                    <a:pt x="16545" y="0"/>
                  </a:cubicBezTo>
                  <a:cubicBezTo>
                    <a:pt x="17464" y="1108"/>
                    <a:pt x="17923" y="2215"/>
                    <a:pt x="17923" y="4431"/>
                  </a:cubicBezTo>
                  <a:cubicBezTo>
                    <a:pt x="18383" y="6646"/>
                    <a:pt x="16545" y="6092"/>
                    <a:pt x="16545" y="7200"/>
                  </a:cubicBezTo>
                  <a:cubicBezTo>
                    <a:pt x="17004" y="10523"/>
                    <a:pt x="18843" y="8862"/>
                    <a:pt x="20681" y="8308"/>
                  </a:cubicBezTo>
                  <a:cubicBezTo>
                    <a:pt x="21600" y="12738"/>
                    <a:pt x="20681" y="12185"/>
                    <a:pt x="21600" y="16615"/>
                  </a:cubicBezTo>
                  <a:cubicBezTo>
                    <a:pt x="21140" y="17169"/>
                    <a:pt x="19302" y="16062"/>
                    <a:pt x="18843" y="16615"/>
                  </a:cubicBezTo>
                  <a:cubicBezTo>
                    <a:pt x="18843" y="17169"/>
                    <a:pt x="19302" y="18831"/>
                    <a:pt x="18843" y="18831"/>
                  </a:cubicBezTo>
                  <a:cubicBezTo>
                    <a:pt x="18383" y="19385"/>
                    <a:pt x="17004" y="18831"/>
                    <a:pt x="16545" y="18831"/>
                  </a:cubicBezTo>
                  <a:cubicBezTo>
                    <a:pt x="15166" y="18831"/>
                    <a:pt x="15166" y="20492"/>
                    <a:pt x="13787" y="21046"/>
                  </a:cubicBezTo>
                  <a:cubicBezTo>
                    <a:pt x="11949" y="21600"/>
                    <a:pt x="11949" y="18831"/>
                    <a:pt x="11030" y="17723"/>
                  </a:cubicBezTo>
                  <a:cubicBezTo>
                    <a:pt x="10570" y="17169"/>
                    <a:pt x="7813" y="17169"/>
                    <a:pt x="8732" y="14400"/>
                  </a:cubicBezTo>
                  <a:cubicBezTo>
                    <a:pt x="7353" y="14954"/>
                    <a:pt x="6894" y="13846"/>
                    <a:pt x="6894" y="12738"/>
                  </a:cubicBezTo>
                  <a:cubicBezTo>
                    <a:pt x="5515" y="13292"/>
                    <a:pt x="4136" y="12185"/>
                    <a:pt x="2757" y="11631"/>
                  </a:cubicBezTo>
                  <a:cubicBezTo>
                    <a:pt x="1379" y="11077"/>
                    <a:pt x="0" y="12185"/>
                    <a:pt x="0" y="9415"/>
                  </a:cubicBezTo>
                  <a:cubicBezTo>
                    <a:pt x="3677" y="8862"/>
                    <a:pt x="5055" y="11077"/>
                    <a:pt x="8732" y="10523"/>
                  </a:cubicBezTo>
                  <a:cubicBezTo>
                    <a:pt x="9651" y="9969"/>
                    <a:pt x="9191" y="7754"/>
                    <a:pt x="9651" y="6646"/>
                  </a:cubicBezTo>
                  <a:cubicBezTo>
                    <a:pt x="9651" y="3877"/>
                    <a:pt x="4596" y="7200"/>
                    <a:pt x="5974" y="3323"/>
                  </a:cubicBezTo>
                  <a:cubicBezTo>
                    <a:pt x="6894" y="3323"/>
                    <a:pt x="6894" y="3877"/>
                    <a:pt x="6894" y="443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56" name="ïşľiḑè"/>
            <p:cNvSpPr/>
            <p:nvPr/>
          </p:nvSpPr>
          <p:spPr>
            <a:xfrm>
              <a:off x="4340665" y="1092568"/>
              <a:ext cx="186596" cy="88857"/>
            </a:xfrm>
            <a:custGeom>
              <a:avLst/>
              <a:gdLst/>
              <a:ahLst/>
              <a:cxnLst>
                <a:cxn ang="0">
                  <a:pos x="wd2" y="hd2"/>
                </a:cxn>
                <a:cxn ang="5400000">
                  <a:pos x="wd2" y="hd2"/>
                </a:cxn>
                <a:cxn ang="10800000">
                  <a:pos x="wd2" y="hd2"/>
                </a:cxn>
                <a:cxn ang="16200000">
                  <a:pos x="wd2" y="hd2"/>
                </a:cxn>
              </a:cxnLst>
              <a:rect l="0" t="0" r="r" b="b"/>
              <a:pathLst>
                <a:path w="21600" h="21600" extrusionOk="0">
                  <a:moveTo>
                    <a:pt x="0" y="3323"/>
                  </a:moveTo>
                  <a:cubicBezTo>
                    <a:pt x="0" y="0"/>
                    <a:pt x="3857" y="0"/>
                    <a:pt x="5400" y="0"/>
                  </a:cubicBezTo>
                  <a:cubicBezTo>
                    <a:pt x="10800" y="1662"/>
                    <a:pt x="16971" y="8308"/>
                    <a:pt x="21600" y="9969"/>
                  </a:cubicBezTo>
                  <a:cubicBezTo>
                    <a:pt x="21600" y="14954"/>
                    <a:pt x="20057" y="16615"/>
                    <a:pt x="20057" y="21600"/>
                  </a:cubicBezTo>
                  <a:cubicBezTo>
                    <a:pt x="12343" y="21600"/>
                    <a:pt x="9257" y="18277"/>
                    <a:pt x="4629" y="9969"/>
                  </a:cubicBezTo>
                  <a:cubicBezTo>
                    <a:pt x="3086" y="6646"/>
                    <a:pt x="3086" y="1662"/>
                    <a:pt x="0" y="332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57" name="íSḷíḓé"/>
            <p:cNvSpPr/>
            <p:nvPr/>
          </p:nvSpPr>
          <p:spPr>
            <a:xfrm>
              <a:off x="15434135" y="1092568"/>
              <a:ext cx="124397" cy="44630"/>
            </a:xfrm>
            <a:custGeom>
              <a:avLst/>
              <a:gdLst/>
              <a:ahLst/>
              <a:cxnLst>
                <a:cxn ang="0">
                  <a:pos x="wd2" y="hd2"/>
                </a:cxn>
                <a:cxn ang="5400000">
                  <a:pos x="wd2" y="hd2"/>
                </a:cxn>
                <a:cxn ang="10800000">
                  <a:pos x="wd2" y="hd2"/>
                </a:cxn>
                <a:cxn ang="16200000">
                  <a:pos x="wd2" y="hd2"/>
                </a:cxn>
              </a:cxnLst>
              <a:rect l="0" t="0" r="r" b="b"/>
              <a:pathLst>
                <a:path w="21600" h="19725" extrusionOk="0">
                  <a:moveTo>
                    <a:pt x="21600" y="18514"/>
                  </a:moveTo>
                  <a:cubicBezTo>
                    <a:pt x="18189" y="21600"/>
                    <a:pt x="5684" y="18514"/>
                    <a:pt x="0" y="12343"/>
                  </a:cubicBezTo>
                  <a:cubicBezTo>
                    <a:pt x="1137" y="3086"/>
                    <a:pt x="6821" y="9257"/>
                    <a:pt x="6821" y="0"/>
                  </a:cubicBezTo>
                  <a:cubicBezTo>
                    <a:pt x="11368" y="6171"/>
                    <a:pt x="21600" y="0"/>
                    <a:pt x="21600" y="18514"/>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58" name="iṩļíde"/>
            <p:cNvSpPr/>
            <p:nvPr/>
          </p:nvSpPr>
          <p:spPr>
            <a:xfrm>
              <a:off x="5695698" y="1376364"/>
              <a:ext cx="97740" cy="42684"/>
            </a:xfrm>
            <a:custGeom>
              <a:avLst/>
              <a:gdLst/>
              <a:ahLst/>
              <a:cxnLst>
                <a:cxn ang="0">
                  <a:pos x="wd2" y="hd2"/>
                </a:cxn>
                <a:cxn ang="5400000">
                  <a:pos x="wd2" y="hd2"/>
                </a:cxn>
                <a:cxn ang="10800000">
                  <a:pos x="wd2" y="hd2"/>
                </a:cxn>
                <a:cxn ang="16200000">
                  <a:pos x="wd2" y="hd2"/>
                </a:cxn>
              </a:cxnLst>
              <a:rect l="0" t="0" r="r" b="b"/>
              <a:pathLst>
                <a:path w="21600" h="13834" extrusionOk="0">
                  <a:moveTo>
                    <a:pt x="21600" y="13135"/>
                  </a:moveTo>
                  <a:cubicBezTo>
                    <a:pt x="8640" y="17455"/>
                    <a:pt x="11520" y="175"/>
                    <a:pt x="0" y="4495"/>
                  </a:cubicBezTo>
                  <a:cubicBezTo>
                    <a:pt x="4320" y="-4145"/>
                    <a:pt x="21600" y="175"/>
                    <a:pt x="21600" y="13135"/>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59" name="îšľïdè"/>
            <p:cNvSpPr/>
            <p:nvPr/>
          </p:nvSpPr>
          <p:spPr>
            <a:xfrm>
              <a:off x="5644694" y="1436879"/>
              <a:ext cx="122087" cy="64976"/>
            </a:xfrm>
            <a:custGeom>
              <a:avLst/>
              <a:gdLst/>
              <a:ahLst/>
              <a:cxnLst>
                <a:cxn ang="0">
                  <a:pos x="wd2" y="hd2"/>
                </a:cxn>
                <a:cxn ang="5400000">
                  <a:pos x="wd2" y="hd2"/>
                </a:cxn>
                <a:cxn ang="10800000">
                  <a:pos x="wd2" y="hd2"/>
                </a:cxn>
                <a:cxn ang="16200000">
                  <a:pos x="wd2" y="hd2"/>
                </a:cxn>
              </a:cxnLst>
              <a:rect l="0" t="0" r="r" b="b"/>
              <a:pathLst>
                <a:path w="19147" h="17550" extrusionOk="0">
                  <a:moveTo>
                    <a:pt x="19147" y="10800"/>
                  </a:moveTo>
                  <a:cubicBezTo>
                    <a:pt x="17090" y="19800"/>
                    <a:pt x="2690" y="19800"/>
                    <a:pt x="633" y="10800"/>
                  </a:cubicBezTo>
                  <a:cubicBezTo>
                    <a:pt x="-2453" y="-1800"/>
                    <a:pt x="6804" y="9000"/>
                    <a:pt x="5776" y="0"/>
                  </a:cubicBezTo>
                  <a:cubicBezTo>
                    <a:pt x="9890" y="5400"/>
                    <a:pt x="14004" y="9000"/>
                    <a:pt x="19147" y="1080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60" name="îSḷiḑe"/>
            <p:cNvSpPr/>
            <p:nvPr/>
          </p:nvSpPr>
          <p:spPr>
            <a:xfrm>
              <a:off x="10808249" y="1487973"/>
              <a:ext cx="80983" cy="75530"/>
            </a:xfrm>
            <a:custGeom>
              <a:avLst/>
              <a:gdLst/>
              <a:ahLst/>
              <a:cxnLst>
                <a:cxn ang="0">
                  <a:pos x="wd2" y="hd2"/>
                </a:cxn>
                <a:cxn ang="5400000">
                  <a:pos x="wd2" y="hd2"/>
                </a:cxn>
                <a:cxn ang="10800000">
                  <a:pos x="wd2" y="hd2"/>
                </a:cxn>
                <a:cxn ang="16200000">
                  <a:pos x="wd2" y="hd2"/>
                </a:cxn>
              </a:cxnLst>
              <a:rect l="0" t="0" r="r" b="b"/>
              <a:pathLst>
                <a:path w="18748" h="21600" extrusionOk="0">
                  <a:moveTo>
                    <a:pt x="6405" y="0"/>
                  </a:moveTo>
                  <a:cubicBezTo>
                    <a:pt x="14119" y="0"/>
                    <a:pt x="17205" y="3927"/>
                    <a:pt x="18748" y="13745"/>
                  </a:cubicBezTo>
                  <a:cubicBezTo>
                    <a:pt x="11034" y="13745"/>
                    <a:pt x="4862" y="13745"/>
                    <a:pt x="3319" y="21600"/>
                  </a:cubicBezTo>
                  <a:cubicBezTo>
                    <a:pt x="-2852" y="21600"/>
                    <a:pt x="1777" y="7855"/>
                    <a:pt x="234" y="3927"/>
                  </a:cubicBezTo>
                  <a:cubicBezTo>
                    <a:pt x="4862" y="3927"/>
                    <a:pt x="6405" y="1964"/>
                    <a:pt x="6405"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61" name="ïṧlîḍè"/>
            <p:cNvSpPr/>
            <p:nvPr/>
          </p:nvSpPr>
          <p:spPr>
            <a:xfrm>
              <a:off x="2950097" y="1563876"/>
              <a:ext cx="87001" cy="39608"/>
            </a:xfrm>
            <a:custGeom>
              <a:avLst/>
              <a:gdLst/>
              <a:ahLst/>
              <a:cxnLst>
                <a:cxn ang="0">
                  <a:pos x="wd2" y="hd2"/>
                </a:cxn>
                <a:cxn ang="5400000">
                  <a:pos x="wd2" y="hd2"/>
                </a:cxn>
                <a:cxn ang="10800000">
                  <a:pos x="wd2" y="hd2"/>
                </a:cxn>
                <a:cxn ang="16200000">
                  <a:pos x="wd2" y="hd2"/>
                </a:cxn>
              </a:cxnLst>
              <a:rect l="0" t="0" r="r" b="b"/>
              <a:pathLst>
                <a:path w="20142" h="12838" extrusionOk="0">
                  <a:moveTo>
                    <a:pt x="20057" y="8518"/>
                  </a:moveTo>
                  <a:cubicBezTo>
                    <a:pt x="10800" y="6358"/>
                    <a:pt x="7714" y="10678"/>
                    <a:pt x="0" y="12838"/>
                  </a:cubicBezTo>
                  <a:cubicBezTo>
                    <a:pt x="1543" y="4198"/>
                    <a:pt x="21600" y="-8762"/>
                    <a:pt x="20057" y="8518"/>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62" name="îṧļïde"/>
            <p:cNvSpPr/>
            <p:nvPr/>
          </p:nvSpPr>
          <p:spPr>
            <a:xfrm>
              <a:off x="4511617" y="1600234"/>
              <a:ext cx="132352" cy="76555"/>
            </a:xfrm>
            <a:custGeom>
              <a:avLst/>
              <a:gdLst/>
              <a:ahLst/>
              <a:cxnLst>
                <a:cxn ang="0">
                  <a:pos x="wd2" y="hd2"/>
                </a:cxn>
                <a:cxn ang="5400000">
                  <a:pos x="wd2" y="hd2"/>
                </a:cxn>
                <a:cxn ang="10800000">
                  <a:pos x="wd2" y="hd2"/>
                </a:cxn>
                <a:cxn ang="16200000">
                  <a:pos x="wd2" y="hd2"/>
                </a:cxn>
              </a:cxnLst>
              <a:rect l="0" t="0" r="r" b="b"/>
              <a:pathLst>
                <a:path w="18926" h="17723" extrusionOk="0">
                  <a:moveTo>
                    <a:pt x="16269" y="752"/>
                  </a:moveTo>
                  <a:cubicBezTo>
                    <a:pt x="18148" y="3837"/>
                    <a:pt x="20026" y="14637"/>
                    <a:pt x="18148" y="17723"/>
                  </a:cubicBezTo>
                  <a:cubicBezTo>
                    <a:pt x="10635" y="16180"/>
                    <a:pt x="2183" y="19266"/>
                    <a:pt x="304" y="11552"/>
                  </a:cubicBezTo>
                  <a:cubicBezTo>
                    <a:pt x="-1574" y="2295"/>
                    <a:pt x="5939" y="10009"/>
                    <a:pt x="4061" y="752"/>
                  </a:cubicBezTo>
                  <a:cubicBezTo>
                    <a:pt x="8756" y="-2334"/>
                    <a:pt x="16269" y="5380"/>
                    <a:pt x="16269" y="752"/>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63" name="ïṧľîḑe"/>
            <p:cNvSpPr/>
            <p:nvPr/>
          </p:nvSpPr>
          <p:spPr>
            <a:xfrm>
              <a:off x="4463417" y="1847834"/>
              <a:ext cx="150888" cy="75063"/>
            </a:xfrm>
            <a:custGeom>
              <a:avLst/>
              <a:gdLst/>
              <a:ahLst/>
              <a:cxnLst>
                <a:cxn ang="0">
                  <a:pos x="wd2" y="hd2"/>
                </a:cxn>
                <a:cxn ang="5400000">
                  <a:pos x="wd2" y="hd2"/>
                </a:cxn>
                <a:cxn ang="10800000">
                  <a:pos x="wd2" y="hd2"/>
                </a:cxn>
                <a:cxn ang="16200000">
                  <a:pos x="wd2" y="hd2"/>
                </a:cxn>
              </a:cxnLst>
              <a:rect l="0" t="0" r="r" b="b"/>
              <a:pathLst>
                <a:path w="17892" h="19207" extrusionOk="0">
                  <a:moveTo>
                    <a:pt x="17618" y="8308"/>
                  </a:moveTo>
                  <a:cubicBezTo>
                    <a:pt x="19161" y="18277"/>
                    <a:pt x="13761" y="14954"/>
                    <a:pt x="12218" y="14954"/>
                  </a:cubicBezTo>
                  <a:cubicBezTo>
                    <a:pt x="11447" y="14954"/>
                    <a:pt x="7590" y="21600"/>
                    <a:pt x="6047" y="18277"/>
                  </a:cubicBezTo>
                  <a:cubicBezTo>
                    <a:pt x="5275" y="14954"/>
                    <a:pt x="2190" y="16615"/>
                    <a:pt x="647" y="14954"/>
                  </a:cubicBezTo>
                  <a:cubicBezTo>
                    <a:pt x="-2439" y="6646"/>
                    <a:pt x="6818" y="9969"/>
                    <a:pt x="1418" y="6646"/>
                  </a:cubicBezTo>
                  <a:cubicBezTo>
                    <a:pt x="2190" y="1662"/>
                    <a:pt x="6047" y="4985"/>
                    <a:pt x="6047" y="0"/>
                  </a:cubicBezTo>
                  <a:cubicBezTo>
                    <a:pt x="9904" y="1662"/>
                    <a:pt x="14532" y="3323"/>
                    <a:pt x="17618" y="8308"/>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64" name="îś1ïḋê"/>
            <p:cNvSpPr/>
            <p:nvPr/>
          </p:nvSpPr>
          <p:spPr>
            <a:xfrm>
              <a:off x="4463830" y="1986670"/>
              <a:ext cx="51335" cy="29990"/>
            </a:xfrm>
            <a:custGeom>
              <a:avLst/>
              <a:gdLst/>
              <a:ahLst/>
              <a:cxnLst>
                <a:cxn ang="0">
                  <a:pos x="wd2" y="hd2"/>
                </a:cxn>
                <a:cxn ang="5400000">
                  <a:pos x="wd2" y="hd2"/>
                </a:cxn>
                <a:cxn ang="10800000">
                  <a:pos x="wd2" y="hd2"/>
                </a:cxn>
                <a:cxn ang="16200000">
                  <a:pos x="wd2" y="hd2"/>
                </a:cxn>
              </a:cxnLst>
              <a:rect l="0" t="0" r="r" b="b"/>
              <a:pathLst>
                <a:path w="13136" h="16200" extrusionOk="0">
                  <a:moveTo>
                    <a:pt x="12383" y="16200"/>
                  </a:moveTo>
                  <a:cubicBezTo>
                    <a:pt x="5737" y="5400"/>
                    <a:pt x="9060" y="16200"/>
                    <a:pt x="753" y="16200"/>
                  </a:cubicBezTo>
                  <a:cubicBezTo>
                    <a:pt x="-4232" y="-5400"/>
                    <a:pt x="17368" y="-5400"/>
                    <a:pt x="12383" y="1620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65" name="íSḻiḍé"/>
            <p:cNvSpPr/>
            <p:nvPr/>
          </p:nvSpPr>
          <p:spPr>
            <a:xfrm>
              <a:off x="4171844" y="2044032"/>
              <a:ext cx="97740" cy="41904"/>
            </a:xfrm>
            <a:custGeom>
              <a:avLst/>
              <a:gdLst/>
              <a:ahLst/>
              <a:cxnLst>
                <a:cxn ang="0">
                  <a:pos x="wd2" y="hd2"/>
                </a:cxn>
                <a:cxn ang="5400000">
                  <a:pos x="wd2" y="hd2"/>
                </a:cxn>
                <a:cxn ang="10800000">
                  <a:pos x="wd2" y="hd2"/>
                </a:cxn>
                <a:cxn ang="16200000">
                  <a:pos x="wd2" y="hd2"/>
                </a:cxn>
              </a:cxnLst>
              <a:rect l="0" t="0" r="r" b="b"/>
              <a:pathLst>
                <a:path w="21600" h="15671" extrusionOk="0">
                  <a:moveTo>
                    <a:pt x="18720" y="471"/>
                  </a:moveTo>
                  <a:cubicBezTo>
                    <a:pt x="18720" y="5271"/>
                    <a:pt x="18720" y="7671"/>
                    <a:pt x="21600" y="7671"/>
                  </a:cubicBezTo>
                  <a:cubicBezTo>
                    <a:pt x="21600" y="17271"/>
                    <a:pt x="12960" y="10071"/>
                    <a:pt x="10080" y="12471"/>
                  </a:cubicBezTo>
                  <a:cubicBezTo>
                    <a:pt x="7200" y="19671"/>
                    <a:pt x="10080" y="12471"/>
                    <a:pt x="0" y="12471"/>
                  </a:cubicBezTo>
                  <a:cubicBezTo>
                    <a:pt x="4320" y="5271"/>
                    <a:pt x="8640" y="-1929"/>
                    <a:pt x="18720" y="47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66" name="î$ľîḑê"/>
            <p:cNvSpPr/>
            <p:nvPr/>
          </p:nvSpPr>
          <p:spPr>
            <a:xfrm>
              <a:off x="4364363" y="2092185"/>
              <a:ext cx="25773" cy="52054"/>
            </a:xfrm>
            <a:custGeom>
              <a:avLst/>
              <a:gdLst/>
              <a:ahLst/>
              <a:cxnLst>
                <a:cxn ang="0">
                  <a:pos x="wd2" y="hd2"/>
                </a:cxn>
                <a:cxn ang="5400000">
                  <a:pos x="wd2" y="hd2"/>
                </a:cxn>
                <a:cxn ang="10800000">
                  <a:pos x="wd2" y="hd2"/>
                </a:cxn>
                <a:cxn ang="16200000">
                  <a:pos x="wd2" y="hd2"/>
                </a:cxn>
              </a:cxnLst>
              <a:rect l="0" t="0" r="r" b="b"/>
              <a:pathLst>
                <a:path w="13572" h="19467" extrusionOk="0">
                  <a:moveTo>
                    <a:pt x="1422" y="0"/>
                  </a:moveTo>
                  <a:cubicBezTo>
                    <a:pt x="12222" y="2400"/>
                    <a:pt x="15822" y="7200"/>
                    <a:pt x="12222" y="19200"/>
                  </a:cubicBezTo>
                  <a:cubicBezTo>
                    <a:pt x="-5778" y="21600"/>
                    <a:pt x="1422" y="7200"/>
                    <a:pt x="1422"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67" name="íṩ1iďe"/>
            <p:cNvSpPr/>
            <p:nvPr/>
          </p:nvSpPr>
          <p:spPr>
            <a:xfrm>
              <a:off x="7894273" y="2603100"/>
              <a:ext cx="196628" cy="266565"/>
            </a:xfrm>
            <a:custGeom>
              <a:avLst/>
              <a:gdLst/>
              <a:ahLst/>
              <a:cxnLst>
                <a:cxn ang="0">
                  <a:pos x="wd2" y="hd2"/>
                </a:cxn>
                <a:cxn ang="5400000">
                  <a:pos x="wd2" y="hd2"/>
                </a:cxn>
                <a:cxn ang="10800000">
                  <a:pos x="wd2" y="hd2"/>
                </a:cxn>
                <a:cxn ang="16200000">
                  <a:pos x="wd2" y="hd2"/>
                </a:cxn>
              </a:cxnLst>
              <a:rect l="0" t="0" r="r" b="b"/>
              <a:pathLst>
                <a:path w="19510" h="21600" extrusionOk="0">
                  <a:moveTo>
                    <a:pt x="6148" y="0"/>
                  </a:moveTo>
                  <a:cubicBezTo>
                    <a:pt x="7457" y="0"/>
                    <a:pt x="7457" y="540"/>
                    <a:pt x="7457" y="1080"/>
                  </a:cubicBezTo>
                  <a:cubicBezTo>
                    <a:pt x="7457" y="2700"/>
                    <a:pt x="12693" y="0"/>
                    <a:pt x="15966" y="1080"/>
                  </a:cubicBezTo>
                  <a:cubicBezTo>
                    <a:pt x="16620" y="2700"/>
                    <a:pt x="17275" y="3240"/>
                    <a:pt x="19238" y="3240"/>
                  </a:cubicBezTo>
                  <a:cubicBezTo>
                    <a:pt x="19893" y="4320"/>
                    <a:pt x="19238" y="4860"/>
                    <a:pt x="18584" y="5400"/>
                  </a:cubicBezTo>
                  <a:cubicBezTo>
                    <a:pt x="18584" y="5940"/>
                    <a:pt x="16620" y="5940"/>
                    <a:pt x="15966" y="6480"/>
                  </a:cubicBezTo>
                  <a:cubicBezTo>
                    <a:pt x="15966" y="8640"/>
                    <a:pt x="17929" y="9180"/>
                    <a:pt x="18584" y="11340"/>
                  </a:cubicBezTo>
                  <a:cubicBezTo>
                    <a:pt x="18584" y="12960"/>
                    <a:pt x="16620" y="14040"/>
                    <a:pt x="17275" y="16200"/>
                  </a:cubicBezTo>
                  <a:cubicBezTo>
                    <a:pt x="15311" y="16200"/>
                    <a:pt x="13348" y="16200"/>
                    <a:pt x="10729" y="16200"/>
                  </a:cubicBezTo>
                  <a:cubicBezTo>
                    <a:pt x="9420" y="16200"/>
                    <a:pt x="10729" y="18360"/>
                    <a:pt x="10075" y="19440"/>
                  </a:cubicBezTo>
                  <a:cubicBezTo>
                    <a:pt x="9420" y="19980"/>
                    <a:pt x="6148" y="19440"/>
                    <a:pt x="7457" y="21600"/>
                  </a:cubicBezTo>
                  <a:cubicBezTo>
                    <a:pt x="4838" y="21600"/>
                    <a:pt x="2220" y="21600"/>
                    <a:pt x="257" y="21600"/>
                  </a:cubicBezTo>
                  <a:cubicBezTo>
                    <a:pt x="911" y="19440"/>
                    <a:pt x="-1707" y="14580"/>
                    <a:pt x="2220" y="15120"/>
                  </a:cubicBezTo>
                  <a:cubicBezTo>
                    <a:pt x="2875" y="12420"/>
                    <a:pt x="257" y="13500"/>
                    <a:pt x="2220" y="11340"/>
                  </a:cubicBezTo>
                  <a:cubicBezTo>
                    <a:pt x="3529" y="8100"/>
                    <a:pt x="-1052" y="9180"/>
                    <a:pt x="257" y="6480"/>
                  </a:cubicBezTo>
                  <a:cubicBezTo>
                    <a:pt x="2875" y="5940"/>
                    <a:pt x="3529" y="7020"/>
                    <a:pt x="4838" y="7020"/>
                  </a:cubicBezTo>
                  <a:cubicBezTo>
                    <a:pt x="7457" y="7020"/>
                    <a:pt x="5493" y="2160"/>
                    <a:pt x="6148"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68" name="îšḷíďè"/>
            <p:cNvSpPr/>
            <p:nvPr/>
          </p:nvSpPr>
          <p:spPr>
            <a:xfrm>
              <a:off x="124526" y="2616427"/>
              <a:ext cx="61795" cy="51723"/>
            </a:xfrm>
            <a:custGeom>
              <a:avLst/>
              <a:gdLst/>
              <a:ahLst/>
              <a:cxnLst>
                <a:cxn ang="0">
                  <a:pos x="wd2" y="hd2"/>
                </a:cxn>
                <a:cxn ang="5400000">
                  <a:pos x="wd2" y="hd2"/>
                </a:cxn>
                <a:cxn ang="10800000">
                  <a:pos x="wd2" y="hd2"/>
                </a:cxn>
                <a:cxn ang="16200000">
                  <a:pos x="wd2" y="hd2"/>
                </a:cxn>
              </a:cxnLst>
              <a:rect l="0" t="0" r="r" b="b"/>
              <a:pathLst>
                <a:path w="20029" h="17962" extrusionOk="0">
                  <a:moveTo>
                    <a:pt x="19440" y="0"/>
                  </a:moveTo>
                  <a:cubicBezTo>
                    <a:pt x="21600" y="7200"/>
                    <a:pt x="17280" y="7200"/>
                    <a:pt x="15120" y="9600"/>
                  </a:cubicBezTo>
                  <a:cubicBezTo>
                    <a:pt x="10800" y="16800"/>
                    <a:pt x="8640" y="21600"/>
                    <a:pt x="0" y="14400"/>
                  </a:cubicBezTo>
                  <a:cubicBezTo>
                    <a:pt x="2160" y="4800"/>
                    <a:pt x="10800" y="2400"/>
                    <a:pt x="1944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69" name="ïSľíḑè"/>
            <p:cNvSpPr/>
            <p:nvPr/>
          </p:nvSpPr>
          <p:spPr>
            <a:xfrm>
              <a:off x="1734698" y="2669742"/>
              <a:ext cx="73621" cy="99435"/>
            </a:xfrm>
            <a:custGeom>
              <a:avLst/>
              <a:gdLst/>
              <a:ahLst/>
              <a:cxnLst>
                <a:cxn ang="0">
                  <a:pos x="wd2" y="hd2"/>
                </a:cxn>
                <a:cxn ang="5400000">
                  <a:pos x="wd2" y="hd2"/>
                </a:cxn>
                <a:cxn ang="10800000">
                  <a:pos x="wd2" y="hd2"/>
                </a:cxn>
                <a:cxn ang="16200000">
                  <a:pos x="wd2" y="hd2"/>
                </a:cxn>
              </a:cxnLst>
              <a:rect l="0" t="0" r="r" b="b"/>
              <a:pathLst>
                <a:path w="19885" h="17905" extrusionOk="0">
                  <a:moveTo>
                    <a:pt x="3685" y="0"/>
                  </a:moveTo>
                  <a:cubicBezTo>
                    <a:pt x="9085" y="4800"/>
                    <a:pt x="10885" y="13200"/>
                    <a:pt x="19885" y="15600"/>
                  </a:cubicBezTo>
                  <a:cubicBezTo>
                    <a:pt x="16285" y="21600"/>
                    <a:pt x="7285" y="14400"/>
                    <a:pt x="7285" y="10800"/>
                  </a:cubicBezTo>
                  <a:cubicBezTo>
                    <a:pt x="-1715" y="10800"/>
                    <a:pt x="-1715" y="2400"/>
                    <a:pt x="3685"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0" name="ïşļíḍè"/>
            <p:cNvSpPr/>
            <p:nvPr/>
          </p:nvSpPr>
          <p:spPr>
            <a:xfrm>
              <a:off x="15497756" y="2664012"/>
              <a:ext cx="122978" cy="518942"/>
            </a:xfrm>
            <a:custGeom>
              <a:avLst/>
              <a:gdLst/>
              <a:ahLst/>
              <a:cxnLst>
                <a:cxn ang="0">
                  <a:pos x="wd2" y="hd2"/>
                </a:cxn>
                <a:cxn ang="5400000">
                  <a:pos x="wd2" y="hd2"/>
                </a:cxn>
                <a:cxn ang="10800000">
                  <a:pos x="wd2" y="hd2"/>
                </a:cxn>
                <a:cxn ang="16200000">
                  <a:pos x="wd2" y="hd2"/>
                </a:cxn>
              </a:cxnLst>
              <a:rect l="0" t="0" r="r" b="b"/>
              <a:pathLst>
                <a:path w="20617" h="19558" extrusionOk="0">
                  <a:moveTo>
                    <a:pt x="5838" y="690"/>
                  </a:moveTo>
                  <a:cubicBezTo>
                    <a:pt x="14933" y="-1793"/>
                    <a:pt x="6975" y="3173"/>
                    <a:pt x="10385" y="3917"/>
                  </a:cubicBezTo>
                  <a:cubicBezTo>
                    <a:pt x="13796" y="4414"/>
                    <a:pt x="8112" y="4662"/>
                    <a:pt x="12659" y="5655"/>
                  </a:cubicBezTo>
                  <a:cubicBezTo>
                    <a:pt x="14933" y="6400"/>
                    <a:pt x="12659" y="6400"/>
                    <a:pt x="12659" y="7145"/>
                  </a:cubicBezTo>
                  <a:cubicBezTo>
                    <a:pt x="12659" y="7641"/>
                    <a:pt x="16070" y="8883"/>
                    <a:pt x="14933" y="10869"/>
                  </a:cubicBezTo>
                  <a:cubicBezTo>
                    <a:pt x="13796" y="11862"/>
                    <a:pt x="17206" y="12110"/>
                    <a:pt x="20617" y="12607"/>
                  </a:cubicBezTo>
                  <a:cubicBezTo>
                    <a:pt x="20617" y="13600"/>
                    <a:pt x="14933" y="13600"/>
                    <a:pt x="12659" y="13104"/>
                  </a:cubicBezTo>
                  <a:cubicBezTo>
                    <a:pt x="11522" y="14345"/>
                    <a:pt x="11522" y="16331"/>
                    <a:pt x="12659" y="16331"/>
                  </a:cubicBezTo>
                  <a:cubicBezTo>
                    <a:pt x="12659" y="16331"/>
                    <a:pt x="8112" y="16331"/>
                    <a:pt x="8112" y="16331"/>
                  </a:cubicBezTo>
                  <a:cubicBezTo>
                    <a:pt x="8112" y="17324"/>
                    <a:pt x="13796" y="17573"/>
                    <a:pt x="12659" y="19559"/>
                  </a:cubicBezTo>
                  <a:cubicBezTo>
                    <a:pt x="5838" y="19062"/>
                    <a:pt x="6975" y="19807"/>
                    <a:pt x="1291" y="19062"/>
                  </a:cubicBezTo>
                  <a:cubicBezTo>
                    <a:pt x="5838" y="17821"/>
                    <a:pt x="1291" y="17573"/>
                    <a:pt x="3564" y="16331"/>
                  </a:cubicBezTo>
                  <a:cubicBezTo>
                    <a:pt x="3564" y="15586"/>
                    <a:pt x="2428" y="15090"/>
                    <a:pt x="154" y="14841"/>
                  </a:cubicBezTo>
                  <a:cubicBezTo>
                    <a:pt x="1291" y="13848"/>
                    <a:pt x="5838" y="11862"/>
                    <a:pt x="3564" y="9379"/>
                  </a:cubicBezTo>
                  <a:cubicBezTo>
                    <a:pt x="3564" y="8386"/>
                    <a:pt x="154" y="7890"/>
                    <a:pt x="154" y="7145"/>
                  </a:cubicBezTo>
                  <a:cubicBezTo>
                    <a:pt x="-983" y="5655"/>
                    <a:pt x="4701" y="4662"/>
                    <a:pt x="154" y="3917"/>
                  </a:cubicBezTo>
                  <a:cubicBezTo>
                    <a:pt x="1291" y="3173"/>
                    <a:pt x="2428" y="2676"/>
                    <a:pt x="5838" y="2428"/>
                  </a:cubicBezTo>
                  <a:cubicBezTo>
                    <a:pt x="5838" y="1683"/>
                    <a:pt x="5838" y="1186"/>
                    <a:pt x="8112" y="938"/>
                  </a:cubicBezTo>
                  <a:cubicBezTo>
                    <a:pt x="8112" y="690"/>
                    <a:pt x="6975" y="690"/>
                    <a:pt x="5838" y="69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1" name="îṥľiḋê"/>
            <p:cNvSpPr/>
            <p:nvPr/>
          </p:nvSpPr>
          <p:spPr>
            <a:xfrm>
              <a:off x="25546" y="2684543"/>
              <a:ext cx="25774" cy="36537"/>
            </a:xfrm>
            <a:custGeom>
              <a:avLst/>
              <a:gdLst/>
              <a:ahLst/>
              <a:cxnLst>
                <a:cxn ang="0">
                  <a:pos x="wd2" y="hd2"/>
                </a:cxn>
                <a:cxn ang="5400000">
                  <a:pos x="wd2" y="hd2"/>
                </a:cxn>
                <a:cxn ang="10800000">
                  <a:pos x="wd2" y="hd2"/>
                </a:cxn>
                <a:cxn ang="16200000">
                  <a:pos x="wd2" y="hd2"/>
                </a:cxn>
              </a:cxnLst>
              <a:rect l="0" t="0" r="r" b="b"/>
              <a:pathLst>
                <a:path w="16176" h="13664" extrusionOk="0">
                  <a:moveTo>
                    <a:pt x="8640" y="187"/>
                  </a:moveTo>
                  <a:cubicBezTo>
                    <a:pt x="21600" y="-2213"/>
                    <a:pt x="17280" y="19387"/>
                    <a:pt x="0" y="12187"/>
                  </a:cubicBezTo>
                  <a:cubicBezTo>
                    <a:pt x="0" y="9787"/>
                    <a:pt x="0" y="7387"/>
                    <a:pt x="0" y="2587"/>
                  </a:cubicBezTo>
                  <a:cubicBezTo>
                    <a:pt x="4320" y="4987"/>
                    <a:pt x="4320" y="2587"/>
                    <a:pt x="8640" y="187"/>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2" name="î$1îḋe"/>
            <p:cNvSpPr/>
            <p:nvPr/>
          </p:nvSpPr>
          <p:spPr>
            <a:xfrm>
              <a:off x="5398034" y="2874108"/>
              <a:ext cx="357971" cy="310994"/>
            </a:xfrm>
            <a:custGeom>
              <a:avLst/>
              <a:gdLst/>
              <a:ahLst/>
              <a:cxnLst>
                <a:cxn ang="0">
                  <a:pos x="wd2" y="hd2"/>
                </a:cxn>
                <a:cxn ang="5400000">
                  <a:pos x="wd2" y="hd2"/>
                </a:cxn>
                <a:cxn ang="10800000">
                  <a:pos x="wd2" y="hd2"/>
                </a:cxn>
                <a:cxn ang="16200000">
                  <a:pos x="wd2" y="hd2"/>
                </a:cxn>
              </a:cxnLst>
              <a:rect l="0" t="0" r="r" b="b"/>
              <a:pathLst>
                <a:path w="20969" h="21600" extrusionOk="0">
                  <a:moveTo>
                    <a:pt x="9643" y="0"/>
                  </a:moveTo>
                  <a:cubicBezTo>
                    <a:pt x="10414" y="460"/>
                    <a:pt x="10414" y="1838"/>
                    <a:pt x="11571" y="1838"/>
                  </a:cubicBezTo>
                  <a:cubicBezTo>
                    <a:pt x="11186" y="3677"/>
                    <a:pt x="9257" y="3677"/>
                    <a:pt x="10800" y="5515"/>
                  </a:cubicBezTo>
                  <a:cubicBezTo>
                    <a:pt x="10414" y="7353"/>
                    <a:pt x="12729" y="6434"/>
                    <a:pt x="13886" y="6894"/>
                  </a:cubicBezTo>
                  <a:cubicBezTo>
                    <a:pt x="14271" y="7353"/>
                    <a:pt x="15429" y="10111"/>
                    <a:pt x="18129" y="8732"/>
                  </a:cubicBezTo>
                  <a:cubicBezTo>
                    <a:pt x="18129" y="11030"/>
                    <a:pt x="19286" y="11489"/>
                    <a:pt x="17357" y="11949"/>
                  </a:cubicBezTo>
                  <a:cubicBezTo>
                    <a:pt x="17357" y="13328"/>
                    <a:pt x="18900" y="12409"/>
                    <a:pt x="19671" y="12868"/>
                  </a:cubicBezTo>
                  <a:cubicBezTo>
                    <a:pt x="20057" y="13787"/>
                    <a:pt x="18900" y="16545"/>
                    <a:pt x="20829" y="15626"/>
                  </a:cubicBezTo>
                  <a:cubicBezTo>
                    <a:pt x="21600" y="18383"/>
                    <a:pt x="18900" y="17464"/>
                    <a:pt x="19671" y="19762"/>
                  </a:cubicBezTo>
                  <a:cubicBezTo>
                    <a:pt x="18900" y="19762"/>
                    <a:pt x="18900" y="18843"/>
                    <a:pt x="18900" y="18383"/>
                  </a:cubicBezTo>
                  <a:cubicBezTo>
                    <a:pt x="16200" y="18383"/>
                    <a:pt x="16586" y="19302"/>
                    <a:pt x="14657" y="18383"/>
                  </a:cubicBezTo>
                  <a:cubicBezTo>
                    <a:pt x="13500" y="19302"/>
                    <a:pt x="11571" y="19302"/>
                    <a:pt x="11571" y="21600"/>
                  </a:cubicBezTo>
                  <a:cubicBezTo>
                    <a:pt x="10414" y="21600"/>
                    <a:pt x="10800" y="19762"/>
                    <a:pt x="10029" y="18843"/>
                  </a:cubicBezTo>
                  <a:cubicBezTo>
                    <a:pt x="9643" y="18383"/>
                    <a:pt x="8486" y="18843"/>
                    <a:pt x="8100" y="18383"/>
                  </a:cubicBezTo>
                  <a:cubicBezTo>
                    <a:pt x="7329" y="17464"/>
                    <a:pt x="6943" y="16085"/>
                    <a:pt x="5014" y="15626"/>
                  </a:cubicBezTo>
                  <a:cubicBezTo>
                    <a:pt x="2700" y="15166"/>
                    <a:pt x="2700" y="17004"/>
                    <a:pt x="0" y="16545"/>
                  </a:cubicBezTo>
                  <a:cubicBezTo>
                    <a:pt x="771" y="15626"/>
                    <a:pt x="771" y="14706"/>
                    <a:pt x="771" y="12868"/>
                  </a:cubicBezTo>
                  <a:cubicBezTo>
                    <a:pt x="3086" y="14247"/>
                    <a:pt x="1543" y="10111"/>
                    <a:pt x="3857" y="11489"/>
                  </a:cubicBezTo>
                  <a:cubicBezTo>
                    <a:pt x="2700" y="9191"/>
                    <a:pt x="4629" y="8732"/>
                    <a:pt x="5014" y="7813"/>
                  </a:cubicBezTo>
                  <a:cubicBezTo>
                    <a:pt x="5400" y="6894"/>
                    <a:pt x="5014" y="5055"/>
                    <a:pt x="5786" y="3677"/>
                  </a:cubicBezTo>
                  <a:cubicBezTo>
                    <a:pt x="6171" y="3217"/>
                    <a:pt x="6943" y="3677"/>
                    <a:pt x="7329" y="3677"/>
                  </a:cubicBezTo>
                  <a:cubicBezTo>
                    <a:pt x="7714" y="3217"/>
                    <a:pt x="6943" y="2298"/>
                    <a:pt x="7329" y="1838"/>
                  </a:cubicBezTo>
                  <a:cubicBezTo>
                    <a:pt x="8100" y="1379"/>
                    <a:pt x="9643" y="1838"/>
                    <a:pt x="9643"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3" name="iṩľïḋè"/>
            <p:cNvSpPr/>
            <p:nvPr/>
          </p:nvSpPr>
          <p:spPr>
            <a:xfrm>
              <a:off x="5198110" y="2971848"/>
              <a:ext cx="93300" cy="56547"/>
            </a:xfrm>
            <a:custGeom>
              <a:avLst/>
              <a:gdLst/>
              <a:ahLst/>
              <a:cxnLst>
                <a:cxn ang="0">
                  <a:pos x="wd2" y="hd2"/>
                </a:cxn>
                <a:cxn ang="5400000">
                  <a:pos x="wd2" y="hd2"/>
                </a:cxn>
                <a:cxn ang="10800000">
                  <a:pos x="wd2" y="hd2"/>
                </a:cxn>
                <a:cxn ang="16200000">
                  <a:pos x="wd2" y="hd2"/>
                </a:cxn>
              </a:cxnLst>
              <a:rect l="0" t="0" r="r" b="b"/>
              <a:pathLst>
                <a:path w="21600" h="15274" extrusionOk="0">
                  <a:moveTo>
                    <a:pt x="0" y="0"/>
                  </a:moveTo>
                  <a:cubicBezTo>
                    <a:pt x="10800" y="0"/>
                    <a:pt x="10800" y="10800"/>
                    <a:pt x="21600" y="10800"/>
                  </a:cubicBezTo>
                  <a:cubicBezTo>
                    <a:pt x="18514" y="21600"/>
                    <a:pt x="1543" y="10800"/>
                    <a:pt x="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4" name="iş1îdè"/>
            <p:cNvSpPr/>
            <p:nvPr/>
          </p:nvSpPr>
          <p:spPr>
            <a:xfrm>
              <a:off x="15474565" y="3282840"/>
              <a:ext cx="230577" cy="174680"/>
            </a:xfrm>
            <a:custGeom>
              <a:avLst/>
              <a:gdLst/>
              <a:ahLst/>
              <a:cxnLst>
                <a:cxn ang="0">
                  <a:pos x="wd2" y="hd2"/>
                </a:cxn>
                <a:cxn ang="5400000">
                  <a:pos x="wd2" y="hd2"/>
                </a:cxn>
                <a:cxn ang="10800000">
                  <a:pos x="wd2" y="hd2"/>
                </a:cxn>
                <a:cxn ang="16200000">
                  <a:pos x="wd2" y="hd2"/>
                </a:cxn>
              </a:cxnLst>
              <a:rect l="0" t="0" r="r" b="b"/>
              <a:pathLst>
                <a:path w="19328" h="20221" extrusionOk="0">
                  <a:moveTo>
                    <a:pt x="3820" y="0"/>
                  </a:moveTo>
                  <a:cubicBezTo>
                    <a:pt x="4928" y="0"/>
                    <a:pt x="4928" y="771"/>
                    <a:pt x="4928" y="1543"/>
                  </a:cubicBezTo>
                  <a:cubicBezTo>
                    <a:pt x="4928" y="5400"/>
                    <a:pt x="8805" y="3086"/>
                    <a:pt x="9359" y="6943"/>
                  </a:cubicBezTo>
                  <a:cubicBezTo>
                    <a:pt x="12682" y="5400"/>
                    <a:pt x="15451" y="7714"/>
                    <a:pt x="19328" y="5400"/>
                  </a:cubicBezTo>
                  <a:cubicBezTo>
                    <a:pt x="19328" y="10029"/>
                    <a:pt x="15451" y="10029"/>
                    <a:pt x="15451" y="14657"/>
                  </a:cubicBezTo>
                  <a:cubicBezTo>
                    <a:pt x="13790" y="14657"/>
                    <a:pt x="13790" y="13114"/>
                    <a:pt x="12128" y="13114"/>
                  </a:cubicBezTo>
                  <a:cubicBezTo>
                    <a:pt x="9913" y="12343"/>
                    <a:pt x="8805" y="19286"/>
                    <a:pt x="8251" y="15429"/>
                  </a:cubicBezTo>
                  <a:cubicBezTo>
                    <a:pt x="7143" y="16200"/>
                    <a:pt x="7143" y="18514"/>
                    <a:pt x="7143" y="20057"/>
                  </a:cubicBezTo>
                  <a:cubicBezTo>
                    <a:pt x="4374" y="21600"/>
                    <a:pt x="4374" y="11571"/>
                    <a:pt x="2159" y="16971"/>
                  </a:cubicBezTo>
                  <a:cubicBezTo>
                    <a:pt x="-2272" y="13114"/>
                    <a:pt x="1051" y="2314"/>
                    <a:pt x="382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5" name="isḷiḓé"/>
            <p:cNvSpPr/>
            <p:nvPr/>
          </p:nvSpPr>
          <p:spPr>
            <a:xfrm>
              <a:off x="14994308" y="3500534"/>
              <a:ext cx="486674" cy="435390"/>
            </a:xfrm>
            <a:custGeom>
              <a:avLst/>
              <a:gdLst/>
              <a:ahLst/>
              <a:cxnLst>
                <a:cxn ang="0">
                  <a:pos x="wd2" y="hd2"/>
                </a:cxn>
                <a:cxn ang="5400000">
                  <a:pos x="wd2" y="hd2"/>
                </a:cxn>
                <a:cxn ang="10800000">
                  <a:pos x="wd2" y="hd2"/>
                </a:cxn>
                <a:cxn ang="16200000">
                  <a:pos x="wd2" y="hd2"/>
                </a:cxn>
              </a:cxnLst>
              <a:rect l="0" t="0" r="r" b="b"/>
              <a:pathLst>
                <a:path w="21126" h="21600" extrusionOk="0">
                  <a:moveTo>
                    <a:pt x="19042" y="0"/>
                  </a:moveTo>
                  <a:cubicBezTo>
                    <a:pt x="19895" y="0"/>
                    <a:pt x="19895" y="655"/>
                    <a:pt x="20747" y="655"/>
                  </a:cubicBezTo>
                  <a:cubicBezTo>
                    <a:pt x="20747" y="5236"/>
                    <a:pt x="21600" y="7200"/>
                    <a:pt x="20747" y="9818"/>
                  </a:cubicBezTo>
                  <a:cubicBezTo>
                    <a:pt x="20179" y="9818"/>
                    <a:pt x="20179" y="9164"/>
                    <a:pt x="20179" y="8836"/>
                  </a:cubicBezTo>
                  <a:cubicBezTo>
                    <a:pt x="18758" y="9164"/>
                    <a:pt x="20179" y="11127"/>
                    <a:pt x="20179" y="12436"/>
                  </a:cubicBezTo>
                  <a:cubicBezTo>
                    <a:pt x="19611" y="12109"/>
                    <a:pt x="19611" y="11782"/>
                    <a:pt x="19042" y="11782"/>
                  </a:cubicBezTo>
                  <a:cubicBezTo>
                    <a:pt x="19042" y="13745"/>
                    <a:pt x="19042" y="15709"/>
                    <a:pt x="19042" y="18000"/>
                  </a:cubicBezTo>
                  <a:cubicBezTo>
                    <a:pt x="18758" y="17673"/>
                    <a:pt x="18474" y="17345"/>
                    <a:pt x="18189" y="17345"/>
                  </a:cubicBezTo>
                  <a:cubicBezTo>
                    <a:pt x="17053" y="16691"/>
                    <a:pt x="16768" y="18327"/>
                    <a:pt x="16484" y="18327"/>
                  </a:cubicBezTo>
                  <a:cubicBezTo>
                    <a:pt x="16200" y="18655"/>
                    <a:pt x="15916" y="18000"/>
                    <a:pt x="15347" y="18000"/>
                  </a:cubicBezTo>
                  <a:cubicBezTo>
                    <a:pt x="15347" y="17673"/>
                    <a:pt x="13926" y="18327"/>
                    <a:pt x="13358" y="18327"/>
                  </a:cubicBezTo>
                  <a:cubicBezTo>
                    <a:pt x="13074" y="18655"/>
                    <a:pt x="11937" y="19309"/>
                    <a:pt x="10516" y="18982"/>
                  </a:cubicBezTo>
                  <a:cubicBezTo>
                    <a:pt x="9663" y="18982"/>
                    <a:pt x="10232" y="21273"/>
                    <a:pt x="9663" y="21600"/>
                  </a:cubicBezTo>
                  <a:cubicBezTo>
                    <a:pt x="8526" y="20945"/>
                    <a:pt x="7389" y="20291"/>
                    <a:pt x="7389" y="18327"/>
                  </a:cubicBezTo>
                  <a:cubicBezTo>
                    <a:pt x="6537" y="17673"/>
                    <a:pt x="6537" y="19636"/>
                    <a:pt x="6537" y="19636"/>
                  </a:cubicBezTo>
                  <a:cubicBezTo>
                    <a:pt x="5684" y="19964"/>
                    <a:pt x="5400" y="18982"/>
                    <a:pt x="5400" y="18982"/>
                  </a:cubicBezTo>
                  <a:cubicBezTo>
                    <a:pt x="3411" y="19309"/>
                    <a:pt x="1421" y="21273"/>
                    <a:pt x="0" y="20291"/>
                  </a:cubicBezTo>
                  <a:cubicBezTo>
                    <a:pt x="568" y="19636"/>
                    <a:pt x="568" y="18982"/>
                    <a:pt x="568" y="18000"/>
                  </a:cubicBezTo>
                  <a:cubicBezTo>
                    <a:pt x="1137" y="17345"/>
                    <a:pt x="1705" y="18327"/>
                    <a:pt x="1705" y="18327"/>
                  </a:cubicBezTo>
                  <a:cubicBezTo>
                    <a:pt x="2274" y="18327"/>
                    <a:pt x="1989" y="17345"/>
                    <a:pt x="2274" y="17345"/>
                  </a:cubicBezTo>
                  <a:cubicBezTo>
                    <a:pt x="3979" y="17018"/>
                    <a:pt x="7389" y="17673"/>
                    <a:pt x="9663" y="16691"/>
                  </a:cubicBezTo>
                  <a:cubicBezTo>
                    <a:pt x="8811" y="13745"/>
                    <a:pt x="11084" y="14727"/>
                    <a:pt x="10516" y="12436"/>
                  </a:cubicBezTo>
                  <a:cubicBezTo>
                    <a:pt x="11653" y="13091"/>
                    <a:pt x="11937" y="12764"/>
                    <a:pt x="11653" y="11127"/>
                  </a:cubicBezTo>
                  <a:cubicBezTo>
                    <a:pt x="12789" y="12436"/>
                    <a:pt x="13926" y="10145"/>
                    <a:pt x="14779" y="11782"/>
                  </a:cubicBezTo>
                  <a:cubicBezTo>
                    <a:pt x="15063" y="11455"/>
                    <a:pt x="14495" y="9491"/>
                    <a:pt x="14779" y="9164"/>
                  </a:cubicBezTo>
                  <a:cubicBezTo>
                    <a:pt x="15347" y="8836"/>
                    <a:pt x="15347" y="10473"/>
                    <a:pt x="15347" y="10473"/>
                  </a:cubicBezTo>
                  <a:cubicBezTo>
                    <a:pt x="15916" y="10800"/>
                    <a:pt x="17053" y="10145"/>
                    <a:pt x="15916" y="7527"/>
                  </a:cubicBezTo>
                  <a:cubicBezTo>
                    <a:pt x="17905" y="6873"/>
                    <a:pt x="16768" y="4255"/>
                    <a:pt x="17621" y="2618"/>
                  </a:cubicBezTo>
                  <a:cubicBezTo>
                    <a:pt x="17905" y="1636"/>
                    <a:pt x="19895" y="1636"/>
                    <a:pt x="19042"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6" name="íS1îḑè"/>
            <p:cNvSpPr/>
            <p:nvPr/>
          </p:nvSpPr>
          <p:spPr>
            <a:xfrm>
              <a:off x="8814483" y="3527188"/>
              <a:ext cx="63998" cy="85905"/>
            </a:xfrm>
            <a:custGeom>
              <a:avLst/>
              <a:gdLst/>
              <a:ahLst/>
              <a:cxnLst>
                <a:cxn ang="0">
                  <a:pos x="wd2" y="hd2"/>
                </a:cxn>
                <a:cxn ang="5400000">
                  <a:pos x="wd2" y="hd2"/>
                </a:cxn>
                <a:cxn ang="10800000">
                  <a:pos x="wd2" y="hd2"/>
                </a:cxn>
                <a:cxn ang="16200000">
                  <a:pos x="wd2" y="hd2"/>
                </a:cxn>
              </a:cxnLst>
              <a:rect l="0" t="0" r="r" b="b"/>
              <a:pathLst>
                <a:path w="15557" h="18984" extrusionOk="0">
                  <a:moveTo>
                    <a:pt x="6646" y="0"/>
                  </a:moveTo>
                  <a:cubicBezTo>
                    <a:pt x="21600" y="0"/>
                    <a:pt x="16615" y="21600"/>
                    <a:pt x="0" y="18720"/>
                  </a:cubicBezTo>
                  <a:cubicBezTo>
                    <a:pt x="6646" y="17280"/>
                    <a:pt x="0" y="1440"/>
                    <a:pt x="6646"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7" name="ïṥļïḑê"/>
            <p:cNvSpPr/>
            <p:nvPr/>
          </p:nvSpPr>
          <p:spPr>
            <a:xfrm>
              <a:off x="9039627" y="3684908"/>
              <a:ext cx="112505" cy="68567"/>
            </a:xfrm>
            <a:custGeom>
              <a:avLst/>
              <a:gdLst/>
              <a:ahLst/>
              <a:cxnLst>
                <a:cxn ang="0">
                  <a:pos x="wd2" y="hd2"/>
                </a:cxn>
                <a:cxn ang="5400000">
                  <a:pos x="wd2" y="hd2"/>
                </a:cxn>
                <a:cxn ang="10800000">
                  <a:pos x="wd2" y="hd2"/>
                </a:cxn>
                <a:cxn ang="16200000">
                  <a:pos x="wd2" y="hd2"/>
                </a:cxn>
              </a:cxnLst>
              <a:rect l="0" t="0" r="r" b="b"/>
              <a:pathLst>
                <a:path w="19535" h="15874" extrusionOk="0">
                  <a:moveTo>
                    <a:pt x="14988" y="0"/>
                  </a:moveTo>
                  <a:cubicBezTo>
                    <a:pt x="18398" y="3085"/>
                    <a:pt x="19535" y="7714"/>
                    <a:pt x="19535" y="15428"/>
                  </a:cubicBezTo>
                  <a:cubicBezTo>
                    <a:pt x="17261" y="13885"/>
                    <a:pt x="10440" y="16971"/>
                    <a:pt x="8167" y="15428"/>
                  </a:cubicBezTo>
                  <a:cubicBezTo>
                    <a:pt x="8167" y="15428"/>
                    <a:pt x="9303" y="12342"/>
                    <a:pt x="8167" y="12342"/>
                  </a:cubicBezTo>
                  <a:cubicBezTo>
                    <a:pt x="5893" y="10800"/>
                    <a:pt x="209" y="13885"/>
                    <a:pt x="209" y="9257"/>
                  </a:cubicBezTo>
                  <a:cubicBezTo>
                    <a:pt x="-2065" y="-4629"/>
                    <a:pt x="14988" y="9257"/>
                    <a:pt x="14988"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8" name="iṡḷíḋe"/>
            <p:cNvSpPr/>
            <p:nvPr/>
          </p:nvSpPr>
          <p:spPr>
            <a:xfrm>
              <a:off x="10022903" y="3847173"/>
              <a:ext cx="73705" cy="38747"/>
            </a:xfrm>
            <a:custGeom>
              <a:avLst/>
              <a:gdLst/>
              <a:ahLst/>
              <a:cxnLst>
                <a:cxn ang="0">
                  <a:pos x="wd2" y="hd2"/>
                </a:cxn>
                <a:cxn ang="5400000">
                  <a:pos x="wd2" y="hd2"/>
                </a:cxn>
                <a:cxn ang="10800000">
                  <a:pos x="wd2" y="hd2"/>
                </a:cxn>
                <a:cxn ang="16200000">
                  <a:pos x="wd2" y="hd2"/>
                </a:cxn>
              </a:cxnLst>
              <a:rect l="0" t="0" r="r" b="b"/>
              <a:pathLst>
                <a:path w="17063" h="17125" extrusionOk="0">
                  <a:moveTo>
                    <a:pt x="0" y="16504"/>
                  </a:moveTo>
                  <a:cubicBezTo>
                    <a:pt x="0" y="1076"/>
                    <a:pt x="4629" y="-2010"/>
                    <a:pt x="12343" y="1076"/>
                  </a:cubicBezTo>
                  <a:cubicBezTo>
                    <a:pt x="21600" y="-2010"/>
                    <a:pt x="15429" y="10333"/>
                    <a:pt x="9257" y="7247"/>
                  </a:cubicBezTo>
                  <a:cubicBezTo>
                    <a:pt x="6171" y="10333"/>
                    <a:pt x="6171" y="19590"/>
                    <a:pt x="0" y="16504"/>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79" name="ïSļiḋè"/>
            <p:cNvSpPr/>
            <p:nvPr/>
          </p:nvSpPr>
          <p:spPr>
            <a:xfrm>
              <a:off x="15044118" y="3924005"/>
              <a:ext cx="76742" cy="47723"/>
            </a:xfrm>
            <a:custGeom>
              <a:avLst/>
              <a:gdLst/>
              <a:ahLst/>
              <a:cxnLst>
                <a:cxn ang="0">
                  <a:pos x="wd2" y="hd2"/>
                </a:cxn>
                <a:cxn ang="5400000">
                  <a:pos x="wd2" y="hd2"/>
                </a:cxn>
                <a:cxn ang="10800000">
                  <a:pos x="wd2" y="hd2"/>
                </a:cxn>
                <a:cxn ang="16200000">
                  <a:pos x="wd2" y="hd2"/>
                </a:cxn>
              </a:cxnLst>
              <a:rect l="0" t="0" r="r" b="b"/>
              <a:pathLst>
                <a:path w="17767" h="17846" extrusionOk="0">
                  <a:moveTo>
                    <a:pt x="17267" y="210"/>
                  </a:moveTo>
                  <a:cubicBezTo>
                    <a:pt x="20353" y="14610"/>
                    <a:pt x="8010" y="2610"/>
                    <a:pt x="11096" y="17010"/>
                  </a:cubicBezTo>
                  <a:cubicBezTo>
                    <a:pt x="3382" y="19410"/>
                    <a:pt x="-1247" y="17010"/>
                    <a:pt x="296" y="5010"/>
                  </a:cubicBezTo>
                  <a:cubicBezTo>
                    <a:pt x="6467" y="17010"/>
                    <a:pt x="8010" y="-2190"/>
                    <a:pt x="17267" y="21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80" name="íšľïďe"/>
            <p:cNvSpPr/>
            <p:nvPr/>
          </p:nvSpPr>
          <p:spPr>
            <a:xfrm>
              <a:off x="14878797" y="3935943"/>
              <a:ext cx="117917" cy="110064"/>
            </a:xfrm>
            <a:custGeom>
              <a:avLst/>
              <a:gdLst/>
              <a:ahLst/>
              <a:cxnLst>
                <a:cxn ang="0">
                  <a:pos x="wd2" y="hd2"/>
                </a:cxn>
                <a:cxn ang="5400000">
                  <a:pos x="wd2" y="hd2"/>
                </a:cxn>
                <a:cxn ang="10800000">
                  <a:pos x="wd2" y="hd2"/>
                </a:cxn>
                <a:cxn ang="16200000">
                  <a:pos x="wd2" y="hd2"/>
                </a:cxn>
              </a:cxnLst>
              <a:rect l="0" t="0" r="r" b="b"/>
              <a:pathLst>
                <a:path w="19110" h="17261" extrusionOk="0">
                  <a:moveTo>
                    <a:pt x="18360" y="2020"/>
                  </a:moveTo>
                  <a:cubicBezTo>
                    <a:pt x="21600" y="7163"/>
                    <a:pt x="12960" y="12306"/>
                    <a:pt x="18360" y="15392"/>
                  </a:cubicBezTo>
                  <a:cubicBezTo>
                    <a:pt x="18360" y="19506"/>
                    <a:pt x="9720" y="15392"/>
                    <a:pt x="6480" y="16420"/>
                  </a:cubicBezTo>
                  <a:cubicBezTo>
                    <a:pt x="6480" y="9220"/>
                    <a:pt x="7560" y="6135"/>
                    <a:pt x="0" y="9220"/>
                  </a:cubicBezTo>
                  <a:cubicBezTo>
                    <a:pt x="0" y="-37"/>
                    <a:pt x="10800" y="-2094"/>
                    <a:pt x="18360" y="202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81" name="iṣľíḋe"/>
            <p:cNvSpPr/>
            <p:nvPr/>
          </p:nvSpPr>
          <p:spPr>
            <a:xfrm>
              <a:off x="14416752" y="4427662"/>
              <a:ext cx="73821" cy="108030"/>
            </a:xfrm>
            <a:custGeom>
              <a:avLst/>
              <a:gdLst/>
              <a:ahLst/>
              <a:cxnLst>
                <a:cxn ang="0">
                  <a:pos x="wd2" y="hd2"/>
                </a:cxn>
                <a:cxn ang="5400000">
                  <a:pos x="wd2" y="hd2"/>
                </a:cxn>
                <a:cxn ang="10800000">
                  <a:pos x="wd2" y="hd2"/>
                </a:cxn>
                <a:cxn ang="16200000">
                  <a:pos x="wd2" y="hd2"/>
                </a:cxn>
              </a:cxnLst>
              <a:rect l="0" t="0" r="r" b="b"/>
              <a:pathLst>
                <a:path w="19939" h="18758" extrusionOk="0">
                  <a:moveTo>
                    <a:pt x="19800" y="6253"/>
                  </a:moveTo>
                  <a:cubicBezTo>
                    <a:pt x="19800" y="11937"/>
                    <a:pt x="7200" y="9663"/>
                    <a:pt x="12600" y="18758"/>
                  </a:cubicBezTo>
                  <a:cubicBezTo>
                    <a:pt x="9000" y="18758"/>
                    <a:pt x="3600" y="18758"/>
                    <a:pt x="0" y="18758"/>
                  </a:cubicBezTo>
                  <a:cubicBezTo>
                    <a:pt x="0" y="15347"/>
                    <a:pt x="10800" y="7390"/>
                    <a:pt x="1800" y="3979"/>
                  </a:cubicBezTo>
                  <a:cubicBezTo>
                    <a:pt x="5400" y="-568"/>
                    <a:pt x="21600" y="-2842"/>
                    <a:pt x="19800" y="625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82" name="iṩḻidé"/>
            <p:cNvSpPr/>
            <p:nvPr/>
          </p:nvSpPr>
          <p:spPr>
            <a:xfrm>
              <a:off x="2843471" y="4474647"/>
              <a:ext cx="48008" cy="34388"/>
            </a:xfrm>
            <a:custGeom>
              <a:avLst/>
              <a:gdLst/>
              <a:ahLst/>
              <a:cxnLst>
                <a:cxn ang="0">
                  <a:pos x="wd2" y="hd2"/>
                </a:cxn>
                <a:cxn ang="5400000">
                  <a:pos x="wd2" y="hd2"/>
                </a:cxn>
                <a:cxn ang="10800000">
                  <a:pos x="wd2" y="hd2"/>
                </a:cxn>
                <a:cxn ang="16200000">
                  <a:pos x="wd2" y="hd2"/>
                </a:cxn>
              </a:cxnLst>
              <a:rect l="0" t="0" r="r" b="b"/>
              <a:pathLst>
                <a:path w="19451" h="18576" extrusionOk="0">
                  <a:moveTo>
                    <a:pt x="0" y="7776"/>
                  </a:moveTo>
                  <a:cubicBezTo>
                    <a:pt x="0" y="-3024"/>
                    <a:pt x="10800" y="576"/>
                    <a:pt x="18900" y="576"/>
                  </a:cubicBezTo>
                  <a:cubicBezTo>
                    <a:pt x="21600" y="11376"/>
                    <a:pt x="13500" y="11376"/>
                    <a:pt x="13500" y="18576"/>
                  </a:cubicBezTo>
                  <a:cubicBezTo>
                    <a:pt x="10800" y="18576"/>
                    <a:pt x="8100" y="18576"/>
                    <a:pt x="2700" y="18576"/>
                  </a:cubicBezTo>
                  <a:cubicBezTo>
                    <a:pt x="5400" y="11376"/>
                    <a:pt x="2700" y="7776"/>
                    <a:pt x="0" y="7776"/>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83" name="ïśliḑé"/>
            <p:cNvSpPr/>
            <p:nvPr/>
          </p:nvSpPr>
          <p:spPr>
            <a:xfrm>
              <a:off x="4145187" y="4509037"/>
              <a:ext cx="495705" cy="173271"/>
            </a:xfrm>
            <a:custGeom>
              <a:avLst/>
              <a:gdLst/>
              <a:ahLst/>
              <a:cxnLst>
                <a:cxn ang="0">
                  <a:pos x="wd2" y="hd2"/>
                </a:cxn>
                <a:cxn ang="5400000">
                  <a:pos x="wd2" y="hd2"/>
                </a:cxn>
                <a:cxn ang="10800000">
                  <a:pos x="wd2" y="hd2"/>
                </a:cxn>
                <a:cxn ang="16200000">
                  <a:pos x="wd2" y="hd2"/>
                </a:cxn>
              </a:cxnLst>
              <a:rect l="0" t="0" r="r" b="b"/>
              <a:pathLst>
                <a:path w="21328" h="18720" extrusionOk="0">
                  <a:moveTo>
                    <a:pt x="21316" y="15120"/>
                  </a:moveTo>
                  <a:cubicBezTo>
                    <a:pt x="21600" y="21600"/>
                    <a:pt x="16768" y="14400"/>
                    <a:pt x="16484" y="18720"/>
                  </a:cubicBezTo>
                  <a:cubicBezTo>
                    <a:pt x="15347" y="18720"/>
                    <a:pt x="16200" y="12960"/>
                    <a:pt x="15347" y="12240"/>
                  </a:cubicBezTo>
                  <a:cubicBezTo>
                    <a:pt x="13642" y="10800"/>
                    <a:pt x="11653" y="10800"/>
                    <a:pt x="9663" y="9360"/>
                  </a:cubicBezTo>
                  <a:cubicBezTo>
                    <a:pt x="9379" y="8640"/>
                    <a:pt x="9095" y="7200"/>
                    <a:pt x="9095" y="5760"/>
                  </a:cubicBezTo>
                  <a:cubicBezTo>
                    <a:pt x="6821" y="5760"/>
                    <a:pt x="5400" y="5040"/>
                    <a:pt x="3695" y="5760"/>
                  </a:cubicBezTo>
                  <a:cubicBezTo>
                    <a:pt x="2558" y="5760"/>
                    <a:pt x="1421" y="9360"/>
                    <a:pt x="0" y="7920"/>
                  </a:cubicBezTo>
                  <a:cubicBezTo>
                    <a:pt x="0" y="4320"/>
                    <a:pt x="2274" y="5760"/>
                    <a:pt x="2274" y="1440"/>
                  </a:cubicBezTo>
                  <a:cubicBezTo>
                    <a:pt x="3695" y="720"/>
                    <a:pt x="6253" y="2880"/>
                    <a:pt x="6821" y="0"/>
                  </a:cubicBezTo>
                  <a:cubicBezTo>
                    <a:pt x="9379" y="1440"/>
                    <a:pt x="6253" y="1440"/>
                    <a:pt x="8526" y="2880"/>
                  </a:cubicBezTo>
                  <a:cubicBezTo>
                    <a:pt x="8526" y="2880"/>
                    <a:pt x="9947" y="4320"/>
                    <a:pt x="10232" y="4320"/>
                  </a:cubicBezTo>
                  <a:cubicBezTo>
                    <a:pt x="10516" y="5760"/>
                    <a:pt x="12221" y="5760"/>
                    <a:pt x="14211" y="5760"/>
                  </a:cubicBezTo>
                  <a:cubicBezTo>
                    <a:pt x="13926" y="10080"/>
                    <a:pt x="17053" y="6480"/>
                    <a:pt x="15916" y="12240"/>
                  </a:cubicBezTo>
                  <a:cubicBezTo>
                    <a:pt x="16768" y="10800"/>
                    <a:pt x="17337" y="10800"/>
                    <a:pt x="17621" y="13680"/>
                  </a:cubicBezTo>
                  <a:cubicBezTo>
                    <a:pt x="18758" y="14400"/>
                    <a:pt x="21032" y="12240"/>
                    <a:pt x="21316" y="1512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84" name="îšḷîdé"/>
            <p:cNvSpPr/>
            <p:nvPr/>
          </p:nvSpPr>
          <p:spPr>
            <a:xfrm>
              <a:off x="4742149" y="4682302"/>
              <a:ext cx="198285" cy="89837"/>
            </a:xfrm>
            <a:custGeom>
              <a:avLst/>
              <a:gdLst/>
              <a:ahLst/>
              <a:cxnLst>
                <a:cxn ang="0">
                  <a:pos x="wd2" y="hd2"/>
                </a:cxn>
                <a:cxn ang="5400000">
                  <a:pos x="wd2" y="hd2"/>
                </a:cxn>
                <a:cxn ang="10800000">
                  <a:pos x="wd2" y="hd2"/>
                </a:cxn>
                <a:cxn ang="16200000">
                  <a:pos x="wd2" y="hd2"/>
                </a:cxn>
              </a:cxnLst>
              <a:rect l="0" t="0" r="r" b="b"/>
              <a:pathLst>
                <a:path w="20957" h="17471" extrusionOk="0">
                  <a:moveTo>
                    <a:pt x="54" y="0"/>
                  </a:moveTo>
                  <a:cubicBezTo>
                    <a:pt x="2841" y="3812"/>
                    <a:pt x="7718" y="1271"/>
                    <a:pt x="10505" y="2541"/>
                  </a:cubicBezTo>
                  <a:cubicBezTo>
                    <a:pt x="11202" y="2541"/>
                    <a:pt x="14686" y="11435"/>
                    <a:pt x="16080" y="5082"/>
                  </a:cubicBezTo>
                  <a:cubicBezTo>
                    <a:pt x="18170" y="6353"/>
                    <a:pt x="16776" y="12706"/>
                    <a:pt x="20957" y="10165"/>
                  </a:cubicBezTo>
                  <a:cubicBezTo>
                    <a:pt x="20957" y="21600"/>
                    <a:pt x="7022" y="16518"/>
                    <a:pt x="2841" y="15247"/>
                  </a:cubicBezTo>
                  <a:cubicBezTo>
                    <a:pt x="2144" y="12706"/>
                    <a:pt x="5628" y="12706"/>
                    <a:pt x="5628" y="12706"/>
                  </a:cubicBezTo>
                  <a:cubicBezTo>
                    <a:pt x="5628" y="8894"/>
                    <a:pt x="-643" y="8894"/>
                    <a:pt x="54"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85" name="i$ḻîḋé"/>
            <p:cNvSpPr/>
            <p:nvPr/>
          </p:nvSpPr>
          <p:spPr>
            <a:xfrm>
              <a:off x="13839201" y="4695633"/>
              <a:ext cx="87063" cy="71086"/>
            </a:xfrm>
            <a:custGeom>
              <a:avLst/>
              <a:gdLst/>
              <a:ahLst/>
              <a:cxnLst>
                <a:cxn ang="0">
                  <a:pos x="wd2" y="hd2"/>
                </a:cxn>
                <a:cxn ang="5400000">
                  <a:pos x="wd2" y="hd2"/>
                </a:cxn>
                <a:cxn ang="10800000">
                  <a:pos x="wd2" y="hd2"/>
                </a:cxn>
                <a:cxn ang="16200000">
                  <a:pos x="wd2" y="hd2"/>
                </a:cxn>
              </a:cxnLst>
              <a:rect l="0" t="0" r="r" b="b"/>
              <a:pathLst>
                <a:path w="19240" h="21600" extrusionOk="0">
                  <a:moveTo>
                    <a:pt x="18720" y="0"/>
                  </a:moveTo>
                  <a:cubicBezTo>
                    <a:pt x="21600" y="13745"/>
                    <a:pt x="11520" y="11782"/>
                    <a:pt x="12960" y="21600"/>
                  </a:cubicBezTo>
                  <a:cubicBezTo>
                    <a:pt x="7200" y="19636"/>
                    <a:pt x="0" y="19636"/>
                    <a:pt x="0" y="7855"/>
                  </a:cubicBezTo>
                  <a:cubicBezTo>
                    <a:pt x="4320" y="9818"/>
                    <a:pt x="4320" y="3927"/>
                    <a:pt x="5760" y="0"/>
                  </a:cubicBezTo>
                  <a:cubicBezTo>
                    <a:pt x="10080" y="0"/>
                    <a:pt x="14400" y="0"/>
                    <a:pt x="1872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86" name="ïşļíḓe"/>
            <p:cNvSpPr/>
            <p:nvPr/>
          </p:nvSpPr>
          <p:spPr>
            <a:xfrm>
              <a:off x="4660543" y="4744554"/>
              <a:ext cx="64467" cy="35492"/>
            </a:xfrm>
            <a:custGeom>
              <a:avLst/>
              <a:gdLst/>
              <a:ahLst/>
              <a:cxnLst>
                <a:cxn ang="0">
                  <a:pos x="wd2" y="hd2"/>
                </a:cxn>
                <a:cxn ang="5400000">
                  <a:pos x="wd2" y="hd2"/>
                </a:cxn>
                <a:cxn ang="10800000">
                  <a:pos x="wd2" y="hd2"/>
                </a:cxn>
                <a:cxn ang="16200000">
                  <a:pos x="wd2" y="hd2"/>
                </a:cxn>
              </a:cxnLst>
              <a:rect l="0" t="0" r="r" b="b"/>
              <a:pathLst>
                <a:path w="18436" h="13273" extrusionOk="0">
                  <a:moveTo>
                    <a:pt x="18000" y="13273"/>
                  </a:moveTo>
                  <a:cubicBezTo>
                    <a:pt x="14400" y="10873"/>
                    <a:pt x="9000" y="8473"/>
                    <a:pt x="0" y="8473"/>
                  </a:cubicBezTo>
                  <a:cubicBezTo>
                    <a:pt x="1800" y="1273"/>
                    <a:pt x="21600" y="-8327"/>
                    <a:pt x="18000" y="1327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87" name="íŝlîḋê"/>
            <p:cNvSpPr/>
            <p:nvPr/>
          </p:nvSpPr>
          <p:spPr>
            <a:xfrm>
              <a:off x="4467345" y="4758080"/>
              <a:ext cx="75250" cy="26155"/>
            </a:xfrm>
            <a:custGeom>
              <a:avLst/>
              <a:gdLst/>
              <a:ahLst/>
              <a:cxnLst>
                <a:cxn ang="0">
                  <a:pos x="wd2" y="hd2"/>
                </a:cxn>
                <a:cxn ang="5400000">
                  <a:pos x="wd2" y="hd2"/>
                </a:cxn>
                <a:cxn ang="10800000">
                  <a:pos x="wd2" y="hd2"/>
                </a:cxn>
                <a:cxn ang="16200000">
                  <a:pos x="wd2" y="hd2"/>
                </a:cxn>
              </a:cxnLst>
              <a:rect l="0" t="0" r="r" b="b"/>
              <a:pathLst>
                <a:path w="16630" h="9083" extrusionOk="0">
                  <a:moveTo>
                    <a:pt x="412" y="941"/>
                  </a:moveTo>
                  <a:cubicBezTo>
                    <a:pt x="4732" y="3341"/>
                    <a:pt x="19132" y="-6259"/>
                    <a:pt x="16252" y="8141"/>
                  </a:cubicBezTo>
                  <a:cubicBezTo>
                    <a:pt x="10492" y="5741"/>
                    <a:pt x="-2468" y="15341"/>
                    <a:pt x="412" y="94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88" name="işḻïḋê"/>
            <p:cNvSpPr/>
            <p:nvPr/>
          </p:nvSpPr>
          <p:spPr>
            <a:xfrm>
              <a:off x="14391564" y="4766715"/>
              <a:ext cx="131815" cy="228959"/>
            </a:xfrm>
            <a:custGeom>
              <a:avLst/>
              <a:gdLst/>
              <a:ahLst/>
              <a:cxnLst>
                <a:cxn ang="0">
                  <a:pos x="wd2" y="hd2"/>
                </a:cxn>
                <a:cxn ang="5400000">
                  <a:pos x="wd2" y="hd2"/>
                </a:cxn>
                <a:cxn ang="10800000">
                  <a:pos x="wd2" y="hd2"/>
                </a:cxn>
                <a:cxn ang="16200000">
                  <a:pos x="wd2" y="hd2"/>
                </a:cxn>
              </a:cxnLst>
              <a:rect l="0" t="0" r="r" b="b"/>
              <a:pathLst>
                <a:path w="20673" h="20239" extrusionOk="0">
                  <a:moveTo>
                    <a:pt x="9359" y="0"/>
                  </a:moveTo>
                  <a:cubicBezTo>
                    <a:pt x="12444" y="0"/>
                    <a:pt x="14502" y="0"/>
                    <a:pt x="17587" y="0"/>
                  </a:cubicBezTo>
                  <a:cubicBezTo>
                    <a:pt x="19644" y="2335"/>
                    <a:pt x="19644" y="5254"/>
                    <a:pt x="20673" y="7589"/>
                  </a:cubicBezTo>
                  <a:cubicBezTo>
                    <a:pt x="17587" y="8173"/>
                    <a:pt x="19644" y="11676"/>
                    <a:pt x="15530" y="11092"/>
                  </a:cubicBezTo>
                  <a:cubicBezTo>
                    <a:pt x="15530" y="12843"/>
                    <a:pt x="15530" y="14011"/>
                    <a:pt x="13473" y="14595"/>
                  </a:cubicBezTo>
                  <a:cubicBezTo>
                    <a:pt x="12444" y="15762"/>
                    <a:pt x="15530" y="19849"/>
                    <a:pt x="11416" y="19849"/>
                  </a:cubicBezTo>
                  <a:cubicBezTo>
                    <a:pt x="5244" y="21600"/>
                    <a:pt x="10387" y="16930"/>
                    <a:pt x="5244" y="16346"/>
                  </a:cubicBezTo>
                  <a:cubicBezTo>
                    <a:pt x="3187" y="16346"/>
                    <a:pt x="2159" y="13427"/>
                    <a:pt x="102" y="12259"/>
                  </a:cubicBezTo>
                  <a:cubicBezTo>
                    <a:pt x="-927" y="9341"/>
                    <a:pt x="6273" y="9924"/>
                    <a:pt x="4216" y="5838"/>
                  </a:cubicBezTo>
                  <a:cubicBezTo>
                    <a:pt x="8330" y="8173"/>
                    <a:pt x="8330" y="2919"/>
                    <a:pt x="9359"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89" name="i$ľïḋe"/>
            <p:cNvSpPr/>
            <p:nvPr/>
          </p:nvSpPr>
          <p:spPr>
            <a:xfrm>
              <a:off x="14523378" y="4982609"/>
              <a:ext cx="186596" cy="179512"/>
            </a:xfrm>
            <a:custGeom>
              <a:avLst/>
              <a:gdLst/>
              <a:ahLst/>
              <a:cxnLst>
                <a:cxn ang="0">
                  <a:pos x="wd2" y="hd2"/>
                </a:cxn>
                <a:cxn ang="5400000">
                  <a:pos x="wd2" y="hd2"/>
                </a:cxn>
                <a:cxn ang="10800000">
                  <a:pos x="wd2" y="hd2"/>
                </a:cxn>
                <a:cxn ang="16200000">
                  <a:pos x="wd2" y="hd2"/>
                </a:cxn>
              </a:cxnLst>
              <a:rect l="0" t="0" r="r" b="b"/>
              <a:pathLst>
                <a:path w="21600" h="20297" extrusionOk="0">
                  <a:moveTo>
                    <a:pt x="11571" y="931"/>
                  </a:moveTo>
                  <a:cubicBezTo>
                    <a:pt x="7714" y="5400"/>
                    <a:pt x="15429" y="3911"/>
                    <a:pt x="16200" y="5400"/>
                  </a:cubicBezTo>
                  <a:cubicBezTo>
                    <a:pt x="16971" y="6145"/>
                    <a:pt x="14657" y="6145"/>
                    <a:pt x="14657" y="6145"/>
                  </a:cubicBezTo>
                  <a:cubicBezTo>
                    <a:pt x="14657" y="6890"/>
                    <a:pt x="16200" y="9125"/>
                    <a:pt x="16200" y="9125"/>
                  </a:cubicBezTo>
                  <a:cubicBezTo>
                    <a:pt x="17743" y="12104"/>
                    <a:pt x="21600" y="12104"/>
                    <a:pt x="21600" y="15828"/>
                  </a:cubicBezTo>
                  <a:cubicBezTo>
                    <a:pt x="18514" y="15828"/>
                    <a:pt x="19286" y="18063"/>
                    <a:pt x="19286" y="20297"/>
                  </a:cubicBezTo>
                  <a:cubicBezTo>
                    <a:pt x="17743" y="19552"/>
                    <a:pt x="14657" y="18063"/>
                    <a:pt x="14657" y="20297"/>
                  </a:cubicBezTo>
                  <a:cubicBezTo>
                    <a:pt x="10800" y="19552"/>
                    <a:pt x="11571" y="14338"/>
                    <a:pt x="7714" y="13594"/>
                  </a:cubicBezTo>
                  <a:cubicBezTo>
                    <a:pt x="7714" y="12104"/>
                    <a:pt x="10029" y="12104"/>
                    <a:pt x="10029" y="10614"/>
                  </a:cubicBezTo>
                  <a:cubicBezTo>
                    <a:pt x="6943" y="8380"/>
                    <a:pt x="4629" y="3911"/>
                    <a:pt x="0" y="2421"/>
                  </a:cubicBezTo>
                  <a:cubicBezTo>
                    <a:pt x="3857" y="-1303"/>
                    <a:pt x="6943" y="187"/>
                    <a:pt x="11571" y="93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90" name="íṥľïḍe"/>
            <p:cNvSpPr/>
            <p:nvPr/>
          </p:nvSpPr>
          <p:spPr>
            <a:xfrm>
              <a:off x="14452296" y="5051050"/>
              <a:ext cx="39985" cy="266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200" y="0"/>
                    <a:pt x="14400" y="0"/>
                    <a:pt x="21600" y="0"/>
                  </a:cubicBezTo>
                  <a:cubicBezTo>
                    <a:pt x="21600" y="10800"/>
                    <a:pt x="21600" y="16200"/>
                    <a:pt x="21600" y="21600"/>
                  </a:cubicBezTo>
                  <a:cubicBezTo>
                    <a:pt x="14400" y="21600"/>
                    <a:pt x="7200" y="21600"/>
                    <a:pt x="0" y="21600"/>
                  </a:cubicBezTo>
                  <a:cubicBezTo>
                    <a:pt x="0" y="16200"/>
                    <a:pt x="0" y="10800"/>
                    <a:pt x="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91" name="íṡlide"/>
            <p:cNvSpPr/>
            <p:nvPr/>
          </p:nvSpPr>
          <p:spPr>
            <a:xfrm>
              <a:off x="14510049" y="5137362"/>
              <a:ext cx="100608" cy="90180"/>
            </a:xfrm>
            <a:custGeom>
              <a:avLst/>
              <a:gdLst/>
              <a:ahLst/>
              <a:cxnLst>
                <a:cxn ang="0">
                  <a:pos x="wd2" y="hd2"/>
                </a:cxn>
                <a:cxn ang="5400000">
                  <a:pos x="wd2" y="hd2"/>
                </a:cxn>
                <a:cxn ang="10800000">
                  <a:pos x="wd2" y="hd2"/>
                </a:cxn>
                <a:cxn ang="16200000">
                  <a:pos x="wd2" y="hd2"/>
                </a:cxn>
              </a:cxnLst>
              <a:rect l="0" t="0" r="r" b="b"/>
              <a:pathLst>
                <a:path w="20381" h="12179" extrusionOk="0">
                  <a:moveTo>
                    <a:pt x="20250" y="10543"/>
                  </a:moveTo>
                  <a:cubicBezTo>
                    <a:pt x="21600" y="14143"/>
                    <a:pt x="12150" y="10543"/>
                    <a:pt x="8100" y="11443"/>
                  </a:cubicBezTo>
                  <a:cubicBezTo>
                    <a:pt x="8100" y="6943"/>
                    <a:pt x="10800" y="1543"/>
                    <a:pt x="0" y="3343"/>
                  </a:cubicBezTo>
                  <a:cubicBezTo>
                    <a:pt x="9450" y="-7457"/>
                    <a:pt x="9450" y="11443"/>
                    <a:pt x="20250" y="1054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92" name="iṩļiḓê"/>
            <p:cNvSpPr/>
            <p:nvPr/>
          </p:nvSpPr>
          <p:spPr>
            <a:xfrm>
              <a:off x="12402173" y="5221153"/>
              <a:ext cx="85733" cy="171988"/>
            </a:xfrm>
            <a:custGeom>
              <a:avLst/>
              <a:gdLst/>
              <a:ahLst/>
              <a:cxnLst>
                <a:cxn ang="0">
                  <a:pos x="wd2" y="hd2"/>
                </a:cxn>
                <a:cxn ang="5400000">
                  <a:pos x="wd2" y="hd2"/>
                </a:cxn>
                <a:cxn ang="10800000">
                  <a:pos x="wd2" y="hd2"/>
                </a:cxn>
                <a:cxn ang="16200000">
                  <a:pos x="wd2" y="hd2"/>
                </a:cxn>
              </a:cxnLst>
              <a:rect l="0" t="0" r="r" b="b"/>
              <a:pathLst>
                <a:path w="17367" h="20905" extrusionOk="0">
                  <a:moveTo>
                    <a:pt x="1761" y="105"/>
                  </a:moveTo>
                  <a:cubicBezTo>
                    <a:pt x="5811" y="-695"/>
                    <a:pt x="7161" y="3305"/>
                    <a:pt x="8511" y="4905"/>
                  </a:cubicBezTo>
                  <a:cubicBezTo>
                    <a:pt x="9861" y="5705"/>
                    <a:pt x="11211" y="4905"/>
                    <a:pt x="11211" y="6505"/>
                  </a:cubicBezTo>
                  <a:cubicBezTo>
                    <a:pt x="11211" y="8105"/>
                    <a:pt x="15261" y="8105"/>
                    <a:pt x="16611" y="9705"/>
                  </a:cubicBezTo>
                  <a:cubicBezTo>
                    <a:pt x="17961" y="11305"/>
                    <a:pt x="13911" y="10505"/>
                    <a:pt x="13911" y="10505"/>
                  </a:cubicBezTo>
                  <a:cubicBezTo>
                    <a:pt x="13911" y="12105"/>
                    <a:pt x="19311" y="13705"/>
                    <a:pt x="16611" y="18505"/>
                  </a:cubicBezTo>
                  <a:cubicBezTo>
                    <a:pt x="12561" y="17705"/>
                    <a:pt x="11211" y="19305"/>
                    <a:pt x="11211" y="20905"/>
                  </a:cubicBezTo>
                  <a:cubicBezTo>
                    <a:pt x="-2289" y="18505"/>
                    <a:pt x="-939" y="9705"/>
                    <a:pt x="1761" y="105"/>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93" name="îSļïḍe"/>
            <p:cNvSpPr/>
            <p:nvPr/>
          </p:nvSpPr>
          <p:spPr>
            <a:xfrm>
              <a:off x="14622693" y="5224315"/>
              <a:ext cx="113936" cy="198516"/>
            </a:xfrm>
            <a:custGeom>
              <a:avLst/>
              <a:gdLst/>
              <a:ahLst/>
              <a:cxnLst>
                <a:cxn ang="0">
                  <a:pos x="wd2" y="hd2"/>
                </a:cxn>
                <a:cxn ang="5400000">
                  <a:pos x="wd2" y="hd2"/>
                </a:cxn>
                <a:cxn ang="10800000">
                  <a:pos x="wd2" y="hd2"/>
                </a:cxn>
                <a:cxn ang="16200000">
                  <a:pos x="wd2" y="hd2"/>
                </a:cxn>
              </a:cxnLst>
              <a:rect l="0" t="0" r="r" b="b"/>
              <a:pathLst>
                <a:path w="18465" h="20982" extrusionOk="0">
                  <a:moveTo>
                    <a:pt x="14145" y="0"/>
                  </a:moveTo>
                  <a:cubicBezTo>
                    <a:pt x="14145" y="4877"/>
                    <a:pt x="14145" y="9058"/>
                    <a:pt x="18465" y="10452"/>
                  </a:cubicBezTo>
                  <a:cubicBezTo>
                    <a:pt x="18465" y="11845"/>
                    <a:pt x="15225" y="11845"/>
                    <a:pt x="11985" y="11845"/>
                  </a:cubicBezTo>
                  <a:cubicBezTo>
                    <a:pt x="16305" y="13935"/>
                    <a:pt x="10905" y="16026"/>
                    <a:pt x="11985" y="20903"/>
                  </a:cubicBezTo>
                  <a:cubicBezTo>
                    <a:pt x="6585" y="21600"/>
                    <a:pt x="7665" y="17419"/>
                    <a:pt x="2265" y="17419"/>
                  </a:cubicBezTo>
                  <a:cubicBezTo>
                    <a:pt x="1185" y="14632"/>
                    <a:pt x="4425" y="13935"/>
                    <a:pt x="4425" y="11845"/>
                  </a:cubicBezTo>
                  <a:cubicBezTo>
                    <a:pt x="4425" y="11148"/>
                    <a:pt x="1185" y="9755"/>
                    <a:pt x="4425" y="9058"/>
                  </a:cubicBezTo>
                  <a:cubicBezTo>
                    <a:pt x="4425" y="7665"/>
                    <a:pt x="2265" y="8361"/>
                    <a:pt x="2265" y="9058"/>
                  </a:cubicBezTo>
                  <a:cubicBezTo>
                    <a:pt x="-3135" y="9058"/>
                    <a:pt x="2265" y="4181"/>
                    <a:pt x="6585" y="5574"/>
                  </a:cubicBezTo>
                  <a:cubicBezTo>
                    <a:pt x="6585" y="3484"/>
                    <a:pt x="8745" y="2090"/>
                    <a:pt x="10905" y="1394"/>
                  </a:cubicBezTo>
                  <a:cubicBezTo>
                    <a:pt x="10905" y="1394"/>
                    <a:pt x="11985" y="0"/>
                    <a:pt x="14145"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94" name="î$ḻïḑe"/>
            <p:cNvSpPr/>
            <p:nvPr/>
          </p:nvSpPr>
          <p:spPr>
            <a:xfrm>
              <a:off x="14511618" y="5259857"/>
              <a:ext cx="91729" cy="88857"/>
            </a:xfrm>
            <a:custGeom>
              <a:avLst/>
              <a:gdLst/>
              <a:ahLst/>
              <a:cxnLst>
                <a:cxn ang="0">
                  <a:pos x="wd2" y="hd2"/>
                </a:cxn>
                <a:cxn ang="5400000">
                  <a:pos x="wd2" y="hd2"/>
                </a:cxn>
                <a:cxn ang="10800000">
                  <a:pos x="wd2" y="hd2"/>
                </a:cxn>
                <a:cxn ang="16200000">
                  <a:pos x="wd2" y="hd2"/>
                </a:cxn>
              </a:cxnLst>
              <a:rect l="0" t="0" r="r" b="b"/>
              <a:pathLst>
                <a:path w="20272" h="21600" extrusionOk="0">
                  <a:moveTo>
                    <a:pt x="11632" y="0"/>
                  </a:moveTo>
                  <a:cubicBezTo>
                    <a:pt x="17392" y="0"/>
                    <a:pt x="20272" y="3323"/>
                    <a:pt x="20272" y="9969"/>
                  </a:cubicBezTo>
                  <a:cubicBezTo>
                    <a:pt x="14512" y="8308"/>
                    <a:pt x="14512" y="11631"/>
                    <a:pt x="17392" y="11631"/>
                  </a:cubicBezTo>
                  <a:cubicBezTo>
                    <a:pt x="14512" y="14954"/>
                    <a:pt x="7312" y="19938"/>
                    <a:pt x="112" y="21600"/>
                  </a:cubicBezTo>
                  <a:cubicBezTo>
                    <a:pt x="-1328" y="8308"/>
                    <a:pt x="11632" y="11631"/>
                    <a:pt x="11632"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95" name="ísḷîďe"/>
            <p:cNvSpPr/>
            <p:nvPr/>
          </p:nvSpPr>
          <p:spPr>
            <a:xfrm>
              <a:off x="14781055" y="5579736"/>
              <a:ext cx="66643" cy="113363"/>
            </a:xfrm>
            <a:custGeom>
              <a:avLst/>
              <a:gdLst/>
              <a:ahLst/>
              <a:cxnLst>
                <a:cxn ang="0">
                  <a:pos x="wd2" y="hd2"/>
                </a:cxn>
                <a:cxn ang="5400000">
                  <a:pos x="wd2" y="hd2"/>
                </a:cxn>
                <a:cxn ang="10800000">
                  <a:pos x="wd2" y="hd2"/>
                </a:cxn>
                <a:cxn ang="16200000">
                  <a:pos x="wd2" y="hd2"/>
                </a:cxn>
              </a:cxnLst>
              <a:rect l="0" t="0" r="r" b="b"/>
              <a:pathLst>
                <a:path w="21600" h="19684" extrusionOk="0">
                  <a:moveTo>
                    <a:pt x="4320" y="0"/>
                  </a:moveTo>
                  <a:cubicBezTo>
                    <a:pt x="15120" y="0"/>
                    <a:pt x="8640" y="9095"/>
                    <a:pt x="21600" y="6821"/>
                  </a:cubicBezTo>
                  <a:cubicBezTo>
                    <a:pt x="17280" y="12505"/>
                    <a:pt x="19440" y="21600"/>
                    <a:pt x="0" y="19326"/>
                  </a:cubicBezTo>
                  <a:cubicBezTo>
                    <a:pt x="0" y="17053"/>
                    <a:pt x="6480" y="18189"/>
                    <a:pt x="8640" y="17053"/>
                  </a:cubicBezTo>
                  <a:cubicBezTo>
                    <a:pt x="2160" y="9095"/>
                    <a:pt x="2160" y="11368"/>
                    <a:pt x="432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96" name="îṥľiḋê"/>
            <p:cNvSpPr/>
            <p:nvPr/>
          </p:nvSpPr>
          <p:spPr>
            <a:xfrm>
              <a:off x="14403423" y="5630829"/>
              <a:ext cx="247144" cy="59978"/>
            </a:xfrm>
            <a:custGeom>
              <a:avLst/>
              <a:gdLst/>
              <a:ahLst/>
              <a:cxnLst>
                <a:cxn ang="0">
                  <a:pos x="wd2" y="hd2"/>
                </a:cxn>
                <a:cxn ang="5400000">
                  <a:pos x="wd2" y="hd2"/>
                </a:cxn>
                <a:cxn ang="10800000">
                  <a:pos x="wd2" y="hd2"/>
                </a:cxn>
                <a:cxn ang="16200000">
                  <a:pos x="wd2" y="hd2"/>
                </a:cxn>
              </a:cxnLst>
              <a:rect l="0" t="0" r="r" b="b"/>
              <a:pathLst>
                <a:path w="21080" h="16200" extrusionOk="0">
                  <a:moveTo>
                    <a:pt x="21032" y="3600"/>
                  </a:moveTo>
                  <a:cubicBezTo>
                    <a:pt x="21600" y="12600"/>
                    <a:pt x="17053" y="12600"/>
                    <a:pt x="14779" y="12600"/>
                  </a:cubicBezTo>
                  <a:cubicBezTo>
                    <a:pt x="10232" y="14400"/>
                    <a:pt x="3979" y="10800"/>
                    <a:pt x="0" y="16200"/>
                  </a:cubicBezTo>
                  <a:cubicBezTo>
                    <a:pt x="568" y="-5400"/>
                    <a:pt x="15347" y="16200"/>
                    <a:pt x="17621" y="0"/>
                  </a:cubicBezTo>
                  <a:cubicBezTo>
                    <a:pt x="18758" y="1800"/>
                    <a:pt x="19326" y="3600"/>
                    <a:pt x="21032" y="360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97" name="îSḻïḓê"/>
            <p:cNvSpPr/>
            <p:nvPr/>
          </p:nvSpPr>
          <p:spPr>
            <a:xfrm>
              <a:off x="14945436" y="5713998"/>
              <a:ext cx="159938" cy="91074"/>
            </a:xfrm>
            <a:custGeom>
              <a:avLst/>
              <a:gdLst/>
              <a:ahLst/>
              <a:cxnLst>
                <a:cxn ang="0">
                  <a:pos x="wd2" y="hd2"/>
                </a:cxn>
                <a:cxn ang="5400000">
                  <a:pos x="wd2" y="hd2"/>
                </a:cxn>
                <a:cxn ang="10800000">
                  <a:pos x="wd2" y="hd2"/>
                </a:cxn>
                <a:cxn ang="16200000">
                  <a:pos x="wd2" y="hd2"/>
                </a:cxn>
              </a:cxnLst>
              <a:rect l="0" t="0" r="r" b="b"/>
              <a:pathLst>
                <a:path w="21600" h="19251" extrusionOk="0">
                  <a:moveTo>
                    <a:pt x="21600" y="13254"/>
                  </a:moveTo>
                  <a:cubicBezTo>
                    <a:pt x="19800" y="14694"/>
                    <a:pt x="18900" y="16134"/>
                    <a:pt x="18000" y="19014"/>
                  </a:cubicBezTo>
                  <a:cubicBezTo>
                    <a:pt x="14400" y="14694"/>
                    <a:pt x="11700" y="20454"/>
                    <a:pt x="8100" y="19014"/>
                  </a:cubicBezTo>
                  <a:cubicBezTo>
                    <a:pt x="7200" y="19014"/>
                    <a:pt x="8100" y="16134"/>
                    <a:pt x="6300" y="16134"/>
                  </a:cubicBezTo>
                  <a:cubicBezTo>
                    <a:pt x="4500" y="16134"/>
                    <a:pt x="2700" y="10374"/>
                    <a:pt x="0" y="8934"/>
                  </a:cubicBezTo>
                  <a:cubicBezTo>
                    <a:pt x="0" y="4614"/>
                    <a:pt x="5400" y="6054"/>
                    <a:pt x="8100" y="3174"/>
                  </a:cubicBezTo>
                  <a:cubicBezTo>
                    <a:pt x="8100" y="3174"/>
                    <a:pt x="12600" y="-1146"/>
                    <a:pt x="13500" y="294"/>
                  </a:cubicBezTo>
                  <a:cubicBezTo>
                    <a:pt x="13500" y="294"/>
                    <a:pt x="13500" y="3174"/>
                    <a:pt x="13500" y="3174"/>
                  </a:cubicBezTo>
                  <a:cubicBezTo>
                    <a:pt x="14400" y="3174"/>
                    <a:pt x="15300" y="294"/>
                    <a:pt x="14400" y="294"/>
                  </a:cubicBezTo>
                  <a:cubicBezTo>
                    <a:pt x="18000" y="1734"/>
                    <a:pt x="20700" y="7494"/>
                    <a:pt x="21600" y="13254"/>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98" name="íšľîḋe"/>
            <p:cNvSpPr/>
            <p:nvPr/>
          </p:nvSpPr>
          <p:spPr>
            <a:xfrm>
              <a:off x="15029848" y="5772005"/>
              <a:ext cx="897430" cy="450586"/>
            </a:xfrm>
            <a:custGeom>
              <a:avLst/>
              <a:gdLst/>
              <a:ahLst/>
              <a:cxnLst>
                <a:cxn ang="0">
                  <a:pos x="wd2" y="hd2"/>
                </a:cxn>
                <a:cxn ang="5400000">
                  <a:pos x="wd2" y="hd2"/>
                </a:cxn>
                <a:cxn ang="10800000">
                  <a:pos x="wd2" y="hd2"/>
                </a:cxn>
                <a:cxn ang="16200000">
                  <a:pos x="wd2" y="hd2"/>
                </a:cxn>
              </a:cxnLst>
              <a:rect l="0" t="0" r="r" b="b"/>
              <a:pathLst>
                <a:path w="21600" h="20474" extrusionOk="0">
                  <a:moveTo>
                    <a:pt x="6988" y="10340"/>
                  </a:moveTo>
                  <a:cubicBezTo>
                    <a:pt x="6512" y="10340"/>
                    <a:pt x="6671" y="8840"/>
                    <a:pt x="5876" y="9140"/>
                  </a:cubicBezTo>
                  <a:cubicBezTo>
                    <a:pt x="5718" y="8240"/>
                    <a:pt x="5400" y="7640"/>
                    <a:pt x="5241" y="7040"/>
                  </a:cubicBezTo>
                  <a:cubicBezTo>
                    <a:pt x="3971" y="6740"/>
                    <a:pt x="2700" y="6440"/>
                    <a:pt x="2065" y="5240"/>
                  </a:cubicBezTo>
                  <a:cubicBezTo>
                    <a:pt x="1112" y="5840"/>
                    <a:pt x="1429" y="5240"/>
                    <a:pt x="318" y="5240"/>
                  </a:cubicBezTo>
                  <a:cubicBezTo>
                    <a:pt x="159" y="4340"/>
                    <a:pt x="476" y="3140"/>
                    <a:pt x="0" y="3140"/>
                  </a:cubicBezTo>
                  <a:cubicBezTo>
                    <a:pt x="159" y="1940"/>
                    <a:pt x="476" y="3140"/>
                    <a:pt x="794" y="3140"/>
                  </a:cubicBezTo>
                  <a:cubicBezTo>
                    <a:pt x="1271" y="2840"/>
                    <a:pt x="1429" y="2240"/>
                    <a:pt x="1747" y="2540"/>
                  </a:cubicBezTo>
                  <a:cubicBezTo>
                    <a:pt x="2382" y="2540"/>
                    <a:pt x="2700" y="3440"/>
                    <a:pt x="3176" y="3440"/>
                  </a:cubicBezTo>
                  <a:cubicBezTo>
                    <a:pt x="3812" y="4040"/>
                    <a:pt x="3971" y="2240"/>
                    <a:pt x="4447" y="1940"/>
                  </a:cubicBezTo>
                  <a:cubicBezTo>
                    <a:pt x="5082" y="1040"/>
                    <a:pt x="6194" y="1340"/>
                    <a:pt x="6829" y="140"/>
                  </a:cubicBezTo>
                  <a:cubicBezTo>
                    <a:pt x="7306" y="-460"/>
                    <a:pt x="7147" y="1040"/>
                    <a:pt x="7306" y="1340"/>
                  </a:cubicBezTo>
                  <a:cubicBezTo>
                    <a:pt x="7941" y="1940"/>
                    <a:pt x="9688" y="1040"/>
                    <a:pt x="9688" y="3140"/>
                  </a:cubicBezTo>
                  <a:cubicBezTo>
                    <a:pt x="10006" y="3440"/>
                    <a:pt x="10324" y="2540"/>
                    <a:pt x="10324" y="2540"/>
                  </a:cubicBezTo>
                  <a:cubicBezTo>
                    <a:pt x="10641" y="2540"/>
                    <a:pt x="10641" y="3440"/>
                    <a:pt x="10959" y="3440"/>
                  </a:cubicBezTo>
                  <a:cubicBezTo>
                    <a:pt x="11276" y="4040"/>
                    <a:pt x="11912" y="3140"/>
                    <a:pt x="12388" y="3440"/>
                  </a:cubicBezTo>
                  <a:cubicBezTo>
                    <a:pt x="12547" y="3740"/>
                    <a:pt x="12706" y="5240"/>
                    <a:pt x="13500" y="4640"/>
                  </a:cubicBezTo>
                  <a:cubicBezTo>
                    <a:pt x="13976" y="5540"/>
                    <a:pt x="13659" y="5540"/>
                    <a:pt x="13500" y="6440"/>
                  </a:cubicBezTo>
                  <a:cubicBezTo>
                    <a:pt x="13976" y="6440"/>
                    <a:pt x="14135" y="6140"/>
                    <a:pt x="14135" y="5840"/>
                  </a:cubicBezTo>
                  <a:cubicBezTo>
                    <a:pt x="14453" y="5840"/>
                    <a:pt x="14453" y="6740"/>
                    <a:pt x="14453" y="7640"/>
                  </a:cubicBezTo>
                  <a:cubicBezTo>
                    <a:pt x="14771" y="8540"/>
                    <a:pt x="15406" y="8540"/>
                    <a:pt x="15882" y="9140"/>
                  </a:cubicBezTo>
                  <a:cubicBezTo>
                    <a:pt x="16200" y="9440"/>
                    <a:pt x="17312" y="10940"/>
                    <a:pt x="18265" y="10940"/>
                  </a:cubicBezTo>
                  <a:cubicBezTo>
                    <a:pt x="18424" y="11840"/>
                    <a:pt x="18106" y="11840"/>
                    <a:pt x="17947" y="12440"/>
                  </a:cubicBezTo>
                  <a:cubicBezTo>
                    <a:pt x="18106" y="13340"/>
                    <a:pt x="18741" y="13040"/>
                    <a:pt x="18900" y="13640"/>
                  </a:cubicBezTo>
                  <a:cubicBezTo>
                    <a:pt x="19059" y="13940"/>
                    <a:pt x="18741" y="14540"/>
                    <a:pt x="18900" y="14840"/>
                  </a:cubicBezTo>
                  <a:cubicBezTo>
                    <a:pt x="19218" y="15440"/>
                    <a:pt x="19694" y="16040"/>
                    <a:pt x="20012" y="16940"/>
                  </a:cubicBezTo>
                  <a:cubicBezTo>
                    <a:pt x="20488" y="18140"/>
                    <a:pt x="20806" y="19640"/>
                    <a:pt x="21600" y="19940"/>
                  </a:cubicBezTo>
                  <a:cubicBezTo>
                    <a:pt x="20965" y="21140"/>
                    <a:pt x="19853" y="19940"/>
                    <a:pt x="19535" y="19940"/>
                  </a:cubicBezTo>
                  <a:cubicBezTo>
                    <a:pt x="18900" y="19640"/>
                    <a:pt x="18582" y="19040"/>
                    <a:pt x="17788" y="17540"/>
                  </a:cubicBezTo>
                  <a:cubicBezTo>
                    <a:pt x="17471" y="17240"/>
                    <a:pt x="17312" y="16640"/>
                    <a:pt x="17153" y="16340"/>
                  </a:cubicBezTo>
                  <a:cubicBezTo>
                    <a:pt x="16994" y="16040"/>
                    <a:pt x="16835" y="16640"/>
                    <a:pt x="16835" y="15740"/>
                  </a:cubicBezTo>
                  <a:cubicBezTo>
                    <a:pt x="16835" y="15740"/>
                    <a:pt x="16041" y="14240"/>
                    <a:pt x="15882" y="14240"/>
                  </a:cubicBezTo>
                  <a:cubicBezTo>
                    <a:pt x="15247" y="13640"/>
                    <a:pt x="14294" y="14540"/>
                    <a:pt x="13500" y="13640"/>
                  </a:cubicBezTo>
                  <a:cubicBezTo>
                    <a:pt x="12865" y="14840"/>
                    <a:pt x="12706" y="16940"/>
                    <a:pt x="12388" y="18740"/>
                  </a:cubicBezTo>
                  <a:cubicBezTo>
                    <a:pt x="12229" y="17840"/>
                    <a:pt x="11118" y="18140"/>
                    <a:pt x="10641" y="17540"/>
                  </a:cubicBezTo>
                  <a:cubicBezTo>
                    <a:pt x="10324" y="16940"/>
                    <a:pt x="10800" y="16040"/>
                    <a:pt x="9688" y="16940"/>
                  </a:cubicBezTo>
                  <a:cubicBezTo>
                    <a:pt x="10324" y="14240"/>
                    <a:pt x="8259" y="16340"/>
                    <a:pt x="8576" y="14240"/>
                  </a:cubicBezTo>
                  <a:cubicBezTo>
                    <a:pt x="7782" y="14540"/>
                    <a:pt x="7147" y="14540"/>
                    <a:pt x="7306" y="16340"/>
                  </a:cubicBezTo>
                  <a:cubicBezTo>
                    <a:pt x="6988" y="16040"/>
                    <a:pt x="6988" y="15140"/>
                    <a:pt x="6512" y="15440"/>
                  </a:cubicBezTo>
                  <a:cubicBezTo>
                    <a:pt x="6512" y="14240"/>
                    <a:pt x="6988" y="14240"/>
                    <a:pt x="7306" y="13640"/>
                  </a:cubicBezTo>
                  <a:cubicBezTo>
                    <a:pt x="7782" y="13040"/>
                    <a:pt x="8100" y="13040"/>
                    <a:pt x="7941" y="11540"/>
                  </a:cubicBezTo>
                  <a:cubicBezTo>
                    <a:pt x="7782" y="10940"/>
                    <a:pt x="7624" y="12440"/>
                    <a:pt x="7624" y="12440"/>
                  </a:cubicBezTo>
                  <a:cubicBezTo>
                    <a:pt x="7147" y="12140"/>
                    <a:pt x="7306" y="8840"/>
                    <a:pt x="6988" y="1034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99" name="íṡ1ide"/>
            <p:cNvSpPr/>
            <p:nvPr/>
          </p:nvSpPr>
          <p:spPr>
            <a:xfrm>
              <a:off x="14821039" y="5838491"/>
              <a:ext cx="87062" cy="36956"/>
            </a:xfrm>
            <a:custGeom>
              <a:avLst/>
              <a:gdLst/>
              <a:ahLst/>
              <a:cxnLst>
                <a:cxn ang="0">
                  <a:pos x="wd2" y="hd2"/>
                </a:cxn>
                <a:cxn ang="5400000">
                  <a:pos x="wd2" y="hd2"/>
                </a:cxn>
                <a:cxn ang="10800000">
                  <a:pos x="wd2" y="hd2"/>
                </a:cxn>
                <a:cxn ang="16200000">
                  <a:pos x="wd2" y="hd2"/>
                </a:cxn>
              </a:cxnLst>
              <a:rect l="0" t="0" r="r" b="b"/>
              <a:pathLst>
                <a:path w="20156" h="10569" extrusionOk="0">
                  <a:moveTo>
                    <a:pt x="20057" y="3081"/>
                  </a:moveTo>
                  <a:cubicBezTo>
                    <a:pt x="21600" y="17481"/>
                    <a:pt x="4629" y="6681"/>
                    <a:pt x="0" y="6681"/>
                  </a:cubicBezTo>
                  <a:cubicBezTo>
                    <a:pt x="3086" y="3081"/>
                    <a:pt x="16971" y="-4119"/>
                    <a:pt x="20057" y="308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00" name="iṡḻiďê"/>
            <p:cNvSpPr/>
            <p:nvPr/>
          </p:nvSpPr>
          <p:spPr>
            <a:xfrm>
              <a:off x="14709973" y="5848427"/>
              <a:ext cx="42435" cy="25773"/>
            </a:xfrm>
            <a:custGeom>
              <a:avLst/>
              <a:gdLst/>
              <a:ahLst/>
              <a:cxnLst>
                <a:cxn ang="0">
                  <a:pos x="wd2" y="hd2"/>
                </a:cxn>
                <a:cxn ang="5400000">
                  <a:pos x="wd2" y="hd2"/>
                </a:cxn>
                <a:cxn ang="10800000">
                  <a:pos x="wd2" y="hd2"/>
                </a:cxn>
                <a:cxn ang="16200000">
                  <a:pos x="wd2" y="hd2"/>
                </a:cxn>
              </a:cxnLst>
              <a:rect l="0" t="0" r="r" b="b"/>
              <a:pathLst>
                <a:path w="15869" h="16176" extrusionOk="0">
                  <a:moveTo>
                    <a:pt x="0" y="7536"/>
                  </a:moveTo>
                  <a:cubicBezTo>
                    <a:pt x="0" y="-5424"/>
                    <a:pt x="21600" y="-1104"/>
                    <a:pt x="14400" y="16176"/>
                  </a:cubicBezTo>
                  <a:cubicBezTo>
                    <a:pt x="12000" y="16176"/>
                    <a:pt x="7200" y="16176"/>
                    <a:pt x="4800" y="16176"/>
                  </a:cubicBezTo>
                  <a:cubicBezTo>
                    <a:pt x="4800" y="11856"/>
                    <a:pt x="2400" y="7536"/>
                    <a:pt x="0" y="7536"/>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01" name="îṥľíḑè"/>
            <p:cNvSpPr/>
            <p:nvPr/>
          </p:nvSpPr>
          <p:spPr>
            <a:xfrm>
              <a:off x="15863546" y="5912943"/>
              <a:ext cx="165908" cy="101717"/>
            </a:xfrm>
            <a:custGeom>
              <a:avLst/>
              <a:gdLst/>
              <a:ahLst/>
              <a:cxnLst>
                <a:cxn ang="0">
                  <a:pos x="wd2" y="hd2"/>
                </a:cxn>
                <a:cxn ang="5400000">
                  <a:pos x="wd2" y="hd2"/>
                </a:cxn>
                <a:cxn ang="10800000">
                  <a:pos x="wd2" y="hd2"/>
                </a:cxn>
                <a:cxn ang="16200000">
                  <a:pos x="wd2" y="hd2"/>
                </a:cxn>
              </a:cxnLst>
              <a:rect l="0" t="0" r="r" b="b"/>
              <a:pathLst>
                <a:path w="20166" h="17053" extrusionOk="0">
                  <a:moveTo>
                    <a:pt x="15366" y="0"/>
                  </a:moveTo>
                  <a:cubicBezTo>
                    <a:pt x="16966" y="0"/>
                    <a:pt x="18566" y="0"/>
                    <a:pt x="20166" y="0"/>
                  </a:cubicBezTo>
                  <a:cubicBezTo>
                    <a:pt x="19366" y="1137"/>
                    <a:pt x="20166" y="4547"/>
                    <a:pt x="20166" y="5684"/>
                  </a:cubicBezTo>
                  <a:cubicBezTo>
                    <a:pt x="19366" y="7958"/>
                    <a:pt x="16966" y="6821"/>
                    <a:pt x="16966" y="7958"/>
                  </a:cubicBezTo>
                  <a:cubicBezTo>
                    <a:pt x="16166" y="10232"/>
                    <a:pt x="19366" y="12505"/>
                    <a:pt x="16966" y="14779"/>
                  </a:cubicBezTo>
                  <a:cubicBezTo>
                    <a:pt x="15366" y="12505"/>
                    <a:pt x="13766" y="12505"/>
                    <a:pt x="13766" y="17053"/>
                  </a:cubicBezTo>
                  <a:cubicBezTo>
                    <a:pt x="8966" y="14779"/>
                    <a:pt x="-1434" y="21600"/>
                    <a:pt x="166" y="10232"/>
                  </a:cubicBezTo>
                  <a:cubicBezTo>
                    <a:pt x="8166" y="14779"/>
                    <a:pt x="12966" y="9095"/>
                    <a:pt x="15366"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02" name="íśḷïḍè"/>
            <p:cNvSpPr/>
            <p:nvPr/>
          </p:nvSpPr>
          <p:spPr>
            <a:xfrm>
              <a:off x="14252373" y="6110524"/>
              <a:ext cx="97740" cy="36715"/>
            </a:xfrm>
            <a:custGeom>
              <a:avLst/>
              <a:gdLst/>
              <a:ahLst/>
              <a:cxnLst>
                <a:cxn ang="0">
                  <a:pos x="wd2" y="hd2"/>
                </a:cxn>
                <a:cxn ang="5400000">
                  <a:pos x="wd2" y="hd2"/>
                </a:cxn>
                <a:cxn ang="10800000">
                  <a:pos x="wd2" y="hd2"/>
                </a:cxn>
                <a:cxn ang="16200000">
                  <a:pos x="wd2" y="hd2"/>
                </a:cxn>
              </a:cxnLst>
              <a:rect l="0" t="0" r="r" b="b"/>
              <a:pathLst>
                <a:path w="21600" h="16227" extrusionOk="0">
                  <a:moveTo>
                    <a:pt x="21600" y="193"/>
                  </a:moveTo>
                  <a:cubicBezTo>
                    <a:pt x="17280" y="9450"/>
                    <a:pt x="11520" y="18707"/>
                    <a:pt x="0" y="15621"/>
                  </a:cubicBezTo>
                  <a:cubicBezTo>
                    <a:pt x="1440" y="-2893"/>
                    <a:pt x="12960" y="193"/>
                    <a:pt x="21600" y="19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03" name="íşľiḍé"/>
            <p:cNvSpPr/>
            <p:nvPr/>
          </p:nvSpPr>
          <p:spPr>
            <a:xfrm>
              <a:off x="14403423" y="6107138"/>
              <a:ext cx="102183" cy="26064"/>
            </a:xfrm>
            <a:custGeom>
              <a:avLst/>
              <a:gdLst/>
              <a:ahLst/>
              <a:cxnLst>
                <a:cxn ang="0">
                  <a:pos x="wd2" y="hd2"/>
                </a:cxn>
                <a:cxn ang="5400000">
                  <a:pos x="wd2" y="hd2"/>
                </a:cxn>
                <a:cxn ang="10800000">
                  <a:pos x="wd2" y="hd2"/>
                </a:cxn>
                <a:cxn ang="16200000">
                  <a:pos x="wd2" y="hd2"/>
                </a:cxn>
              </a:cxnLst>
              <a:rect l="0" t="0" r="r" b="b"/>
              <a:pathLst>
                <a:path w="21600" h="15840" extrusionOk="0">
                  <a:moveTo>
                    <a:pt x="21600" y="2400"/>
                  </a:moveTo>
                  <a:cubicBezTo>
                    <a:pt x="18720" y="19680"/>
                    <a:pt x="8640" y="15360"/>
                    <a:pt x="0" y="15360"/>
                  </a:cubicBezTo>
                  <a:cubicBezTo>
                    <a:pt x="2880" y="-1920"/>
                    <a:pt x="11520" y="-1920"/>
                    <a:pt x="21600" y="240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04" name="îŝḻídé"/>
            <p:cNvSpPr/>
            <p:nvPr/>
          </p:nvSpPr>
          <p:spPr>
            <a:xfrm>
              <a:off x="14600121" y="6109554"/>
              <a:ext cx="149495" cy="101052"/>
            </a:xfrm>
            <a:custGeom>
              <a:avLst/>
              <a:gdLst/>
              <a:ahLst/>
              <a:cxnLst>
                <a:cxn ang="0">
                  <a:pos x="wd2" y="hd2"/>
                </a:cxn>
                <a:cxn ang="5400000">
                  <a:pos x="wd2" y="hd2"/>
                </a:cxn>
                <a:cxn ang="10800000">
                  <a:pos x="wd2" y="hd2"/>
                </a:cxn>
                <a:cxn ang="16200000">
                  <a:pos x="wd2" y="hd2"/>
                </a:cxn>
              </a:cxnLst>
              <a:rect l="0" t="0" r="r" b="b"/>
              <a:pathLst>
                <a:path w="19644" h="20471" extrusionOk="0">
                  <a:moveTo>
                    <a:pt x="19408" y="221"/>
                  </a:moveTo>
                  <a:cubicBezTo>
                    <a:pt x="20272" y="4271"/>
                    <a:pt x="18544" y="8321"/>
                    <a:pt x="17680" y="9671"/>
                  </a:cubicBezTo>
                  <a:cubicBezTo>
                    <a:pt x="16816" y="11021"/>
                    <a:pt x="15088" y="8321"/>
                    <a:pt x="14224" y="9671"/>
                  </a:cubicBezTo>
                  <a:cubicBezTo>
                    <a:pt x="12496" y="13721"/>
                    <a:pt x="7312" y="20471"/>
                    <a:pt x="400" y="20471"/>
                  </a:cubicBezTo>
                  <a:cubicBezTo>
                    <a:pt x="-1328" y="13721"/>
                    <a:pt x="2992" y="13721"/>
                    <a:pt x="4720" y="12371"/>
                  </a:cubicBezTo>
                  <a:cubicBezTo>
                    <a:pt x="5584" y="11021"/>
                    <a:pt x="7312" y="8321"/>
                    <a:pt x="8176" y="6971"/>
                  </a:cubicBezTo>
                  <a:cubicBezTo>
                    <a:pt x="9040" y="5621"/>
                    <a:pt x="10768" y="5621"/>
                    <a:pt x="11632" y="1571"/>
                  </a:cubicBezTo>
                  <a:cubicBezTo>
                    <a:pt x="15952" y="4271"/>
                    <a:pt x="15088" y="-1129"/>
                    <a:pt x="19408" y="22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05" name="iṡľidê"/>
            <p:cNvSpPr/>
            <p:nvPr/>
          </p:nvSpPr>
          <p:spPr>
            <a:xfrm>
              <a:off x="17082386" y="7512329"/>
              <a:ext cx="77685" cy="124398"/>
            </a:xfrm>
            <a:custGeom>
              <a:avLst/>
              <a:gdLst/>
              <a:ahLst/>
              <a:cxnLst>
                <a:cxn ang="0">
                  <a:pos x="wd2" y="hd2"/>
                </a:cxn>
                <a:cxn ang="5400000">
                  <a:pos x="wd2" y="hd2"/>
                </a:cxn>
                <a:cxn ang="10800000">
                  <a:pos x="wd2" y="hd2"/>
                </a:cxn>
                <a:cxn ang="16200000">
                  <a:pos x="wd2" y="hd2"/>
                </a:cxn>
              </a:cxnLst>
              <a:rect l="0" t="0" r="r" b="b"/>
              <a:pathLst>
                <a:path w="18884" h="21600" extrusionOk="0">
                  <a:moveTo>
                    <a:pt x="3323" y="0"/>
                  </a:moveTo>
                  <a:cubicBezTo>
                    <a:pt x="6646" y="0"/>
                    <a:pt x="4985" y="2274"/>
                    <a:pt x="6646" y="4547"/>
                  </a:cubicBezTo>
                  <a:cubicBezTo>
                    <a:pt x="3323" y="6821"/>
                    <a:pt x="19938" y="7958"/>
                    <a:pt x="14954" y="10232"/>
                  </a:cubicBezTo>
                  <a:cubicBezTo>
                    <a:pt x="9969" y="14779"/>
                    <a:pt x="21600" y="11368"/>
                    <a:pt x="18277" y="21600"/>
                  </a:cubicBezTo>
                  <a:cubicBezTo>
                    <a:pt x="13292" y="21600"/>
                    <a:pt x="9969" y="18189"/>
                    <a:pt x="9969" y="21600"/>
                  </a:cubicBezTo>
                  <a:cubicBezTo>
                    <a:pt x="4985" y="18189"/>
                    <a:pt x="3323" y="9095"/>
                    <a:pt x="0" y="4547"/>
                  </a:cubicBezTo>
                  <a:cubicBezTo>
                    <a:pt x="3323" y="4547"/>
                    <a:pt x="1662" y="2274"/>
                    <a:pt x="3323"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06" name="ïṥlïḋè"/>
            <p:cNvSpPr/>
            <p:nvPr/>
          </p:nvSpPr>
          <p:spPr>
            <a:xfrm>
              <a:off x="17110454" y="7623398"/>
              <a:ext cx="198509" cy="258792"/>
            </a:xfrm>
            <a:custGeom>
              <a:avLst/>
              <a:gdLst/>
              <a:ahLst/>
              <a:cxnLst>
                <a:cxn ang="0">
                  <a:pos x="wd2" y="hd2"/>
                </a:cxn>
                <a:cxn ang="5400000">
                  <a:pos x="wd2" y="hd2"/>
                </a:cxn>
                <a:cxn ang="10800000">
                  <a:pos x="wd2" y="hd2"/>
                </a:cxn>
                <a:cxn ang="16200000">
                  <a:pos x="wd2" y="hd2"/>
                </a:cxn>
              </a:cxnLst>
              <a:rect l="0" t="0" r="r" b="b"/>
              <a:pathLst>
                <a:path w="20981" h="20626" extrusionOk="0">
                  <a:moveTo>
                    <a:pt x="6349" y="0"/>
                  </a:moveTo>
                  <a:cubicBezTo>
                    <a:pt x="7742" y="0"/>
                    <a:pt x="7742" y="527"/>
                    <a:pt x="7742" y="1054"/>
                  </a:cubicBezTo>
                  <a:cubicBezTo>
                    <a:pt x="7742" y="2634"/>
                    <a:pt x="10529" y="1054"/>
                    <a:pt x="10529" y="1054"/>
                  </a:cubicBezTo>
                  <a:cubicBezTo>
                    <a:pt x="14013" y="2634"/>
                    <a:pt x="12620" y="6322"/>
                    <a:pt x="20981" y="4741"/>
                  </a:cubicBezTo>
                  <a:cubicBezTo>
                    <a:pt x="20981" y="6322"/>
                    <a:pt x="20981" y="7902"/>
                    <a:pt x="20981" y="10010"/>
                  </a:cubicBezTo>
                  <a:cubicBezTo>
                    <a:pt x="19587" y="10010"/>
                    <a:pt x="18194" y="10010"/>
                    <a:pt x="16800" y="10010"/>
                  </a:cubicBezTo>
                  <a:cubicBezTo>
                    <a:pt x="16800" y="11063"/>
                    <a:pt x="16800" y="11590"/>
                    <a:pt x="15407" y="11590"/>
                  </a:cubicBezTo>
                  <a:cubicBezTo>
                    <a:pt x="18194" y="14224"/>
                    <a:pt x="14710" y="14751"/>
                    <a:pt x="14013" y="17385"/>
                  </a:cubicBezTo>
                  <a:cubicBezTo>
                    <a:pt x="14013" y="18439"/>
                    <a:pt x="9833" y="18966"/>
                    <a:pt x="12620" y="19493"/>
                  </a:cubicBezTo>
                  <a:cubicBezTo>
                    <a:pt x="13316" y="21600"/>
                    <a:pt x="8439" y="20020"/>
                    <a:pt x="6349" y="20546"/>
                  </a:cubicBezTo>
                  <a:cubicBezTo>
                    <a:pt x="7046" y="18966"/>
                    <a:pt x="4955" y="18966"/>
                    <a:pt x="4955" y="17385"/>
                  </a:cubicBezTo>
                  <a:cubicBezTo>
                    <a:pt x="4955" y="15805"/>
                    <a:pt x="6349" y="15805"/>
                    <a:pt x="7742" y="15805"/>
                  </a:cubicBezTo>
                  <a:cubicBezTo>
                    <a:pt x="5652" y="14224"/>
                    <a:pt x="4955" y="11590"/>
                    <a:pt x="78" y="12644"/>
                  </a:cubicBezTo>
                  <a:cubicBezTo>
                    <a:pt x="-619" y="10010"/>
                    <a:pt x="3562" y="10010"/>
                    <a:pt x="4955" y="8956"/>
                  </a:cubicBezTo>
                  <a:cubicBezTo>
                    <a:pt x="5652" y="3688"/>
                    <a:pt x="4955" y="3688"/>
                    <a:pt x="6349"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07" name="íSlidê"/>
            <p:cNvSpPr/>
            <p:nvPr/>
          </p:nvSpPr>
          <p:spPr>
            <a:xfrm>
              <a:off x="15674041" y="7850323"/>
              <a:ext cx="159705" cy="172921"/>
            </a:xfrm>
            <a:custGeom>
              <a:avLst/>
              <a:gdLst/>
              <a:ahLst/>
              <a:cxnLst>
                <a:cxn ang="0">
                  <a:pos x="wd2" y="hd2"/>
                </a:cxn>
                <a:cxn ang="5400000">
                  <a:pos x="wd2" y="hd2"/>
                </a:cxn>
                <a:cxn ang="10800000">
                  <a:pos x="wd2" y="hd2"/>
                </a:cxn>
                <a:cxn ang="16200000">
                  <a:pos x="wd2" y="hd2"/>
                </a:cxn>
              </a:cxnLst>
              <a:rect l="0" t="0" r="r" b="b"/>
              <a:pathLst>
                <a:path w="20985" h="21018" extrusionOk="0">
                  <a:moveTo>
                    <a:pt x="20736" y="218"/>
                  </a:moveTo>
                  <a:cubicBezTo>
                    <a:pt x="19872" y="3418"/>
                    <a:pt x="21600" y="5818"/>
                    <a:pt x="20736" y="9018"/>
                  </a:cubicBezTo>
                  <a:cubicBezTo>
                    <a:pt x="20736" y="9818"/>
                    <a:pt x="19008" y="7418"/>
                    <a:pt x="19008" y="6618"/>
                  </a:cubicBezTo>
                  <a:cubicBezTo>
                    <a:pt x="19008" y="6618"/>
                    <a:pt x="18144" y="6618"/>
                    <a:pt x="17280" y="8218"/>
                  </a:cubicBezTo>
                  <a:cubicBezTo>
                    <a:pt x="16416" y="9818"/>
                    <a:pt x="18144" y="13018"/>
                    <a:pt x="17280" y="15418"/>
                  </a:cubicBezTo>
                  <a:cubicBezTo>
                    <a:pt x="17280" y="15418"/>
                    <a:pt x="14688" y="14618"/>
                    <a:pt x="13824" y="15418"/>
                  </a:cubicBezTo>
                  <a:cubicBezTo>
                    <a:pt x="13824" y="15418"/>
                    <a:pt x="14688" y="17818"/>
                    <a:pt x="13824" y="18618"/>
                  </a:cubicBezTo>
                  <a:cubicBezTo>
                    <a:pt x="12960" y="19418"/>
                    <a:pt x="9504" y="18618"/>
                    <a:pt x="9504" y="21018"/>
                  </a:cubicBezTo>
                  <a:cubicBezTo>
                    <a:pt x="7776" y="20218"/>
                    <a:pt x="6912" y="18618"/>
                    <a:pt x="6048" y="17018"/>
                  </a:cubicBezTo>
                  <a:cubicBezTo>
                    <a:pt x="5184" y="16218"/>
                    <a:pt x="3456" y="14618"/>
                    <a:pt x="2592" y="13818"/>
                  </a:cubicBezTo>
                  <a:cubicBezTo>
                    <a:pt x="1728" y="10618"/>
                    <a:pt x="3456" y="6618"/>
                    <a:pt x="0" y="5018"/>
                  </a:cubicBezTo>
                  <a:cubicBezTo>
                    <a:pt x="1728" y="2618"/>
                    <a:pt x="7776" y="2618"/>
                    <a:pt x="12960" y="1818"/>
                  </a:cubicBezTo>
                  <a:cubicBezTo>
                    <a:pt x="15552" y="1018"/>
                    <a:pt x="17280" y="-582"/>
                    <a:pt x="20736" y="218"/>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08" name="îṣ1îďe"/>
            <p:cNvSpPr/>
            <p:nvPr/>
          </p:nvSpPr>
          <p:spPr>
            <a:xfrm>
              <a:off x="4744955" y="0"/>
              <a:ext cx="3015763" cy="2247680"/>
            </a:xfrm>
            <a:custGeom>
              <a:avLst/>
              <a:gdLst/>
              <a:ahLst/>
              <a:cxnLst>
                <a:cxn ang="0">
                  <a:pos x="wd2" y="hd2"/>
                </a:cxn>
                <a:cxn ang="5400000">
                  <a:pos x="wd2" y="hd2"/>
                </a:cxn>
                <a:cxn ang="10800000">
                  <a:pos x="wd2" y="hd2"/>
                </a:cxn>
                <a:cxn ang="16200000">
                  <a:pos x="wd2" y="hd2"/>
                </a:cxn>
              </a:cxnLst>
              <a:rect l="0" t="0" r="r" b="b"/>
              <a:pathLst>
                <a:path w="21562" h="21554" extrusionOk="0">
                  <a:moveTo>
                    <a:pt x="14620" y="2165"/>
                  </a:moveTo>
                  <a:cubicBezTo>
                    <a:pt x="14620" y="2291"/>
                    <a:pt x="14809" y="2228"/>
                    <a:pt x="14809" y="2417"/>
                  </a:cubicBezTo>
                  <a:cubicBezTo>
                    <a:pt x="14903" y="2480"/>
                    <a:pt x="15045" y="2291"/>
                    <a:pt x="15045" y="2291"/>
                  </a:cubicBezTo>
                  <a:cubicBezTo>
                    <a:pt x="15186" y="2228"/>
                    <a:pt x="15186" y="2417"/>
                    <a:pt x="15328" y="2417"/>
                  </a:cubicBezTo>
                  <a:cubicBezTo>
                    <a:pt x="15375" y="2354"/>
                    <a:pt x="15422" y="2291"/>
                    <a:pt x="15516" y="2291"/>
                  </a:cubicBezTo>
                  <a:cubicBezTo>
                    <a:pt x="15563" y="2228"/>
                    <a:pt x="15658" y="2291"/>
                    <a:pt x="15752" y="2291"/>
                  </a:cubicBezTo>
                  <a:cubicBezTo>
                    <a:pt x="16082" y="2165"/>
                    <a:pt x="16459" y="1975"/>
                    <a:pt x="16742" y="2165"/>
                  </a:cubicBezTo>
                  <a:cubicBezTo>
                    <a:pt x="16648" y="2417"/>
                    <a:pt x="16271" y="2228"/>
                    <a:pt x="16176" y="2480"/>
                  </a:cubicBezTo>
                  <a:cubicBezTo>
                    <a:pt x="16224" y="2733"/>
                    <a:pt x="16365" y="2480"/>
                    <a:pt x="16365" y="2480"/>
                  </a:cubicBezTo>
                  <a:cubicBezTo>
                    <a:pt x="16554" y="2543"/>
                    <a:pt x="16554" y="2670"/>
                    <a:pt x="16790" y="2480"/>
                  </a:cubicBezTo>
                  <a:cubicBezTo>
                    <a:pt x="16884" y="2480"/>
                    <a:pt x="16931" y="2417"/>
                    <a:pt x="16978" y="2417"/>
                  </a:cubicBezTo>
                  <a:cubicBezTo>
                    <a:pt x="17025" y="2354"/>
                    <a:pt x="17403" y="2165"/>
                    <a:pt x="17450" y="2165"/>
                  </a:cubicBezTo>
                  <a:cubicBezTo>
                    <a:pt x="17591" y="2480"/>
                    <a:pt x="17355" y="2038"/>
                    <a:pt x="17497" y="2038"/>
                  </a:cubicBezTo>
                  <a:cubicBezTo>
                    <a:pt x="17544" y="2038"/>
                    <a:pt x="17780" y="2038"/>
                    <a:pt x="17780" y="2038"/>
                  </a:cubicBezTo>
                  <a:cubicBezTo>
                    <a:pt x="17827" y="1975"/>
                    <a:pt x="17969" y="1849"/>
                    <a:pt x="18204" y="1912"/>
                  </a:cubicBezTo>
                  <a:cubicBezTo>
                    <a:pt x="18204" y="2101"/>
                    <a:pt x="18252" y="2228"/>
                    <a:pt x="18110" y="2291"/>
                  </a:cubicBezTo>
                  <a:cubicBezTo>
                    <a:pt x="18110" y="2354"/>
                    <a:pt x="18016" y="2417"/>
                    <a:pt x="17969" y="2480"/>
                  </a:cubicBezTo>
                  <a:cubicBezTo>
                    <a:pt x="17874" y="2670"/>
                    <a:pt x="17827" y="2922"/>
                    <a:pt x="17591" y="2859"/>
                  </a:cubicBezTo>
                  <a:cubicBezTo>
                    <a:pt x="17638" y="3238"/>
                    <a:pt x="17780" y="2733"/>
                    <a:pt x="17969" y="2859"/>
                  </a:cubicBezTo>
                  <a:cubicBezTo>
                    <a:pt x="18063" y="2922"/>
                    <a:pt x="18016" y="2670"/>
                    <a:pt x="18063" y="2607"/>
                  </a:cubicBezTo>
                  <a:cubicBezTo>
                    <a:pt x="18157" y="2543"/>
                    <a:pt x="18487" y="2670"/>
                    <a:pt x="18487" y="2417"/>
                  </a:cubicBezTo>
                  <a:cubicBezTo>
                    <a:pt x="18676" y="2796"/>
                    <a:pt x="19242" y="2228"/>
                    <a:pt x="19383" y="2480"/>
                  </a:cubicBezTo>
                  <a:cubicBezTo>
                    <a:pt x="19431" y="2417"/>
                    <a:pt x="19525" y="2291"/>
                    <a:pt x="19619" y="2165"/>
                  </a:cubicBezTo>
                  <a:cubicBezTo>
                    <a:pt x="19902" y="2291"/>
                    <a:pt x="20091" y="2038"/>
                    <a:pt x="20327" y="2038"/>
                  </a:cubicBezTo>
                  <a:cubicBezTo>
                    <a:pt x="20279" y="2038"/>
                    <a:pt x="20374" y="2165"/>
                    <a:pt x="20421" y="2165"/>
                  </a:cubicBezTo>
                  <a:cubicBezTo>
                    <a:pt x="20468" y="2165"/>
                    <a:pt x="20798" y="2101"/>
                    <a:pt x="20845" y="2165"/>
                  </a:cubicBezTo>
                  <a:cubicBezTo>
                    <a:pt x="20940" y="2291"/>
                    <a:pt x="20893" y="2101"/>
                    <a:pt x="21034" y="2165"/>
                  </a:cubicBezTo>
                  <a:cubicBezTo>
                    <a:pt x="21176" y="2228"/>
                    <a:pt x="21364" y="2417"/>
                    <a:pt x="21553" y="2417"/>
                  </a:cubicBezTo>
                  <a:cubicBezTo>
                    <a:pt x="21600" y="2607"/>
                    <a:pt x="21459" y="2543"/>
                    <a:pt x="21364" y="2607"/>
                  </a:cubicBezTo>
                  <a:cubicBezTo>
                    <a:pt x="21317" y="2670"/>
                    <a:pt x="21270" y="2796"/>
                    <a:pt x="21223" y="2859"/>
                  </a:cubicBezTo>
                  <a:cubicBezTo>
                    <a:pt x="20987" y="2986"/>
                    <a:pt x="20610" y="2922"/>
                    <a:pt x="20610" y="3301"/>
                  </a:cubicBezTo>
                  <a:cubicBezTo>
                    <a:pt x="20374" y="3301"/>
                    <a:pt x="20091" y="3301"/>
                    <a:pt x="19997" y="3428"/>
                  </a:cubicBezTo>
                  <a:cubicBezTo>
                    <a:pt x="20091" y="3617"/>
                    <a:pt x="20279" y="3680"/>
                    <a:pt x="19902" y="3680"/>
                  </a:cubicBezTo>
                  <a:cubicBezTo>
                    <a:pt x="19902" y="3807"/>
                    <a:pt x="20044" y="3807"/>
                    <a:pt x="20138" y="3807"/>
                  </a:cubicBezTo>
                  <a:cubicBezTo>
                    <a:pt x="19997" y="4122"/>
                    <a:pt x="19572" y="4059"/>
                    <a:pt x="19525" y="4501"/>
                  </a:cubicBezTo>
                  <a:cubicBezTo>
                    <a:pt x="19383" y="4501"/>
                    <a:pt x="19572" y="4312"/>
                    <a:pt x="19525" y="4249"/>
                  </a:cubicBezTo>
                  <a:cubicBezTo>
                    <a:pt x="19478" y="4249"/>
                    <a:pt x="19242" y="4438"/>
                    <a:pt x="19100" y="4501"/>
                  </a:cubicBezTo>
                  <a:cubicBezTo>
                    <a:pt x="19100" y="4628"/>
                    <a:pt x="19195" y="4565"/>
                    <a:pt x="19289" y="4628"/>
                  </a:cubicBezTo>
                  <a:cubicBezTo>
                    <a:pt x="19053" y="4880"/>
                    <a:pt x="19195" y="4817"/>
                    <a:pt x="19100" y="5196"/>
                  </a:cubicBezTo>
                  <a:cubicBezTo>
                    <a:pt x="19100" y="5322"/>
                    <a:pt x="18770" y="5386"/>
                    <a:pt x="18723" y="5449"/>
                  </a:cubicBezTo>
                  <a:cubicBezTo>
                    <a:pt x="18723" y="5512"/>
                    <a:pt x="18770" y="5765"/>
                    <a:pt x="18723" y="5828"/>
                  </a:cubicBezTo>
                  <a:cubicBezTo>
                    <a:pt x="18676" y="5891"/>
                    <a:pt x="18487" y="5828"/>
                    <a:pt x="18393" y="5891"/>
                  </a:cubicBezTo>
                  <a:cubicBezTo>
                    <a:pt x="18440" y="6080"/>
                    <a:pt x="18534" y="6080"/>
                    <a:pt x="18582" y="6270"/>
                  </a:cubicBezTo>
                  <a:cubicBezTo>
                    <a:pt x="18629" y="6522"/>
                    <a:pt x="18817" y="6396"/>
                    <a:pt x="18912" y="6522"/>
                  </a:cubicBezTo>
                  <a:cubicBezTo>
                    <a:pt x="18959" y="6522"/>
                    <a:pt x="18912" y="6712"/>
                    <a:pt x="18912" y="6712"/>
                  </a:cubicBezTo>
                  <a:cubicBezTo>
                    <a:pt x="19006" y="6838"/>
                    <a:pt x="19148" y="6775"/>
                    <a:pt x="19195" y="6838"/>
                  </a:cubicBezTo>
                  <a:cubicBezTo>
                    <a:pt x="19195" y="7091"/>
                    <a:pt x="19289" y="7091"/>
                    <a:pt x="19289" y="7343"/>
                  </a:cubicBezTo>
                  <a:cubicBezTo>
                    <a:pt x="19006" y="7470"/>
                    <a:pt x="18723" y="7343"/>
                    <a:pt x="18393" y="7596"/>
                  </a:cubicBezTo>
                  <a:cubicBezTo>
                    <a:pt x="18629" y="7849"/>
                    <a:pt x="18817" y="8228"/>
                    <a:pt x="19289" y="8165"/>
                  </a:cubicBezTo>
                  <a:cubicBezTo>
                    <a:pt x="19242" y="8354"/>
                    <a:pt x="19336" y="8354"/>
                    <a:pt x="19431" y="8417"/>
                  </a:cubicBezTo>
                  <a:cubicBezTo>
                    <a:pt x="19478" y="8670"/>
                    <a:pt x="19289" y="8543"/>
                    <a:pt x="19289" y="8733"/>
                  </a:cubicBezTo>
                  <a:cubicBezTo>
                    <a:pt x="19289" y="8859"/>
                    <a:pt x="19148" y="8986"/>
                    <a:pt x="19006" y="8986"/>
                  </a:cubicBezTo>
                  <a:cubicBezTo>
                    <a:pt x="18912" y="9428"/>
                    <a:pt x="19336" y="9175"/>
                    <a:pt x="19289" y="9554"/>
                  </a:cubicBezTo>
                  <a:cubicBezTo>
                    <a:pt x="19100" y="9554"/>
                    <a:pt x="19100" y="9680"/>
                    <a:pt x="19195" y="9680"/>
                  </a:cubicBezTo>
                  <a:cubicBezTo>
                    <a:pt x="19100" y="10059"/>
                    <a:pt x="18912" y="9617"/>
                    <a:pt x="18723" y="9680"/>
                  </a:cubicBezTo>
                  <a:cubicBezTo>
                    <a:pt x="18582" y="9680"/>
                    <a:pt x="18676" y="10059"/>
                    <a:pt x="18487" y="10059"/>
                  </a:cubicBezTo>
                  <a:cubicBezTo>
                    <a:pt x="18487" y="10249"/>
                    <a:pt x="18534" y="10312"/>
                    <a:pt x="18676" y="10375"/>
                  </a:cubicBezTo>
                  <a:cubicBezTo>
                    <a:pt x="18629" y="10565"/>
                    <a:pt x="18440" y="10438"/>
                    <a:pt x="18299" y="10501"/>
                  </a:cubicBezTo>
                  <a:cubicBezTo>
                    <a:pt x="18063" y="10565"/>
                    <a:pt x="17827" y="10817"/>
                    <a:pt x="17591" y="10880"/>
                  </a:cubicBezTo>
                  <a:cubicBezTo>
                    <a:pt x="17591" y="11007"/>
                    <a:pt x="17780" y="10943"/>
                    <a:pt x="17874" y="11007"/>
                  </a:cubicBezTo>
                  <a:cubicBezTo>
                    <a:pt x="17969" y="11070"/>
                    <a:pt x="18016" y="11449"/>
                    <a:pt x="18204" y="11322"/>
                  </a:cubicBezTo>
                  <a:cubicBezTo>
                    <a:pt x="18299" y="11575"/>
                    <a:pt x="18063" y="11575"/>
                    <a:pt x="18063" y="11701"/>
                  </a:cubicBezTo>
                  <a:cubicBezTo>
                    <a:pt x="18016" y="11828"/>
                    <a:pt x="18157" y="12207"/>
                    <a:pt x="17969" y="12270"/>
                  </a:cubicBezTo>
                  <a:cubicBezTo>
                    <a:pt x="18063" y="12712"/>
                    <a:pt x="18676" y="12586"/>
                    <a:pt x="18723" y="13091"/>
                  </a:cubicBezTo>
                  <a:cubicBezTo>
                    <a:pt x="18629" y="13091"/>
                    <a:pt x="18393" y="13154"/>
                    <a:pt x="18393" y="12965"/>
                  </a:cubicBezTo>
                  <a:cubicBezTo>
                    <a:pt x="18299" y="13028"/>
                    <a:pt x="18346" y="13091"/>
                    <a:pt x="18393" y="13091"/>
                  </a:cubicBezTo>
                  <a:cubicBezTo>
                    <a:pt x="18157" y="13470"/>
                    <a:pt x="18016" y="13407"/>
                    <a:pt x="17591" y="13343"/>
                  </a:cubicBezTo>
                  <a:cubicBezTo>
                    <a:pt x="17733" y="12901"/>
                    <a:pt x="17214" y="13280"/>
                    <a:pt x="17355" y="12838"/>
                  </a:cubicBezTo>
                  <a:cubicBezTo>
                    <a:pt x="17072" y="12775"/>
                    <a:pt x="17072" y="13091"/>
                    <a:pt x="16790" y="12965"/>
                  </a:cubicBezTo>
                  <a:cubicBezTo>
                    <a:pt x="16931" y="13154"/>
                    <a:pt x="16884" y="13217"/>
                    <a:pt x="16742" y="13217"/>
                  </a:cubicBezTo>
                  <a:cubicBezTo>
                    <a:pt x="16742" y="13407"/>
                    <a:pt x="17261" y="13407"/>
                    <a:pt x="16790" y="13470"/>
                  </a:cubicBezTo>
                  <a:cubicBezTo>
                    <a:pt x="16884" y="13722"/>
                    <a:pt x="17120" y="13533"/>
                    <a:pt x="17261" y="13596"/>
                  </a:cubicBezTo>
                  <a:cubicBezTo>
                    <a:pt x="17450" y="13596"/>
                    <a:pt x="17686" y="13786"/>
                    <a:pt x="17969" y="13659"/>
                  </a:cubicBezTo>
                  <a:cubicBezTo>
                    <a:pt x="17780" y="14038"/>
                    <a:pt x="17544" y="14354"/>
                    <a:pt x="17355" y="14607"/>
                  </a:cubicBezTo>
                  <a:cubicBezTo>
                    <a:pt x="17120" y="14543"/>
                    <a:pt x="16978" y="14670"/>
                    <a:pt x="16790" y="14733"/>
                  </a:cubicBezTo>
                  <a:cubicBezTo>
                    <a:pt x="16790" y="14733"/>
                    <a:pt x="16648" y="14733"/>
                    <a:pt x="16648" y="14733"/>
                  </a:cubicBezTo>
                  <a:cubicBezTo>
                    <a:pt x="16554" y="14859"/>
                    <a:pt x="16601" y="14733"/>
                    <a:pt x="16459" y="14733"/>
                  </a:cubicBezTo>
                  <a:cubicBezTo>
                    <a:pt x="16224" y="14733"/>
                    <a:pt x="15988" y="14986"/>
                    <a:pt x="15658" y="14986"/>
                  </a:cubicBezTo>
                  <a:cubicBezTo>
                    <a:pt x="15516" y="14986"/>
                    <a:pt x="15658" y="15112"/>
                    <a:pt x="15658" y="15112"/>
                  </a:cubicBezTo>
                  <a:cubicBezTo>
                    <a:pt x="15563" y="15365"/>
                    <a:pt x="15516" y="15175"/>
                    <a:pt x="15233" y="15238"/>
                  </a:cubicBezTo>
                  <a:cubicBezTo>
                    <a:pt x="15233" y="15301"/>
                    <a:pt x="15328" y="15301"/>
                    <a:pt x="15422" y="15365"/>
                  </a:cubicBezTo>
                  <a:cubicBezTo>
                    <a:pt x="15422" y="15491"/>
                    <a:pt x="14762" y="15617"/>
                    <a:pt x="14856" y="15238"/>
                  </a:cubicBezTo>
                  <a:cubicBezTo>
                    <a:pt x="14809" y="15301"/>
                    <a:pt x="14573" y="15238"/>
                    <a:pt x="14526" y="15365"/>
                  </a:cubicBezTo>
                  <a:cubicBezTo>
                    <a:pt x="14479" y="15428"/>
                    <a:pt x="14573" y="15680"/>
                    <a:pt x="14526" y="15807"/>
                  </a:cubicBezTo>
                  <a:cubicBezTo>
                    <a:pt x="14526" y="15807"/>
                    <a:pt x="14290" y="15680"/>
                    <a:pt x="14243" y="15807"/>
                  </a:cubicBezTo>
                  <a:cubicBezTo>
                    <a:pt x="14243" y="15870"/>
                    <a:pt x="14384" y="15996"/>
                    <a:pt x="14337" y="16186"/>
                  </a:cubicBezTo>
                  <a:cubicBezTo>
                    <a:pt x="14243" y="16312"/>
                    <a:pt x="14196" y="16186"/>
                    <a:pt x="14101" y="16186"/>
                  </a:cubicBezTo>
                  <a:cubicBezTo>
                    <a:pt x="14101" y="16249"/>
                    <a:pt x="14101" y="16375"/>
                    <a:pt x="14101" y="16501"/>
                  </a:cubicBezTo>
                  <a:cubicBezTo>
                    <a:pt x="14054" y="16501"/>
                    <a:pt x="13960" y="16501"/>
                    <a:pt x="13913" y="16501"/>
                  </a:cubicBezTo>
                  <a:cubicBezTo>
                    <a:pt x="13818" y="16565"/>
                    <a:pt x="13913" y="16691"/>
                    <a:pt x="13818" y="16754"/>
                  </a:cubicBezTo>
                  <a:cubicBezTo>
                    <a:pt x="13677" y="16817"/>
                    <a:pt x="13300" y="16691"/>
                    <a:pt x="13394" y="17070"/>
                  </a:cubicBezTo>
                  <a:cubicBezTo>
                    <a:pt x="13017" y="17196"/>
                    <a:pt x="12592" y="17259"/>
                    <a:pt x="12168" y="17196"/>
                  </a:cubicBezTo>
                  <a:cubicBezTo>
                    <a:pt x="11979" y="17386"/>
                    <a:pt x="11885" y="17954"/>
                    <a:pt x="11649" y="17701"/>
                  </a:cubicBezTo>
                  <a:cubicBezTo>
                    <a:pt x="11649" y="17765"/>
                    <a:pt x="11743" y="17891"/>
                    <a:pt x="11696" y="18017"/>
                  </a:cubicBezTo>
                  <a:cubicBezTo>
                    <a:pt x="11696" y="18080"/>
                    <a:pt x="11555" y="18017"/>
                    <a:pt x="11555" y="18017"/>
                  </a:cubicBezTo>
                  <a:cubicBezTo>
                    <a:pt x="11507" y="18080"/>
                    <a:pt x="11649" y="18207"/>
                    <a:pt x="11649" y="18270"/>
                  </a:cubicBezTo>
                  <a:cubicBezTo>
                    <a:pt x="11649" y="18270"/>
                    <a:pt x="11555" y="18333"/>
                    <a:pt x="11555" y="18396"/>
                  </a:cubicBezTo>
                  <a:cubicBezTo>
                    <a:pt x="11555" y="18522"/>
                    <a:pt x="11272" y="18775"/>
                    <a:pt x="11460" y="18838"/>
                  </a:cubicBezTo>
                  <a:cubicBezTo>
                    <a:pt x="11460" y="19028"/>
                    <a:pt x="11319" y="18901"/>
                    <a:pt x="11272" y="18965"/>
                  </a:cubicBezTo>
                  <a:cubicBezTo>
                    <a:pt x="11224" y="19028"/>
                    <a:pt x="11130" y="19154"/>
                    <a:pt x="11083" y="19217"/>
                  </a:cubicBezTo>
                  <a:cubicBezTo>
                    <a:pt x="11083" y="19280"/>
                    <a:pt x="11130" y="19407"/>
                    <a:pt x="11083" y="19470"/>
                  </a:cubicBezTo>
                  <a:cubicBezTo>
                    <a:pt x="10989" y="19596"/>
                    <a:pt x="11083" y="19722"/>
                    <a:pt x="10989" y="19912"/>
                  </a:cubicBezTo>
                  <a:cubicBezTo>
                    <a:pt x="10989" y="19975"/>
                    <a:pt x="10847" y="19912"/>
                    <a:pt x="10847" y="19912"/>
                  </a:cubicBezTo>
                  <a:cubicBezTo>
                    <a:pt x="10847" y="19975"/>
                    <a:pt x="10894" y="20101"/>
                    <a:pt x="10941" y="20165"/>
                  </a:cubicBezTo>
                  <a:cubicBezTo>
                    <a:pt x="10941" y="20354"/>
                    <a:pt x="10847" y="20354"/>
                    <a:pt x="10847" y="20543"/>
                  </a:cubicBezTo>
                  <a:cubicBezTo>
                    <a:pt x="10847" y="20607"/>
                    <a:pt x="10894" y="20796"/>
                    <a:pt x="10941" y="20733"/>
                  </a:cubicBezTo>
                  <a:cubicBezTo>
                    <a:pt x="10800" y="21175"/>
                    <a:pt x="10659" y="21301"/>
                    <a:pt x="10376" y="21554"/>
                  </a:cubicBezTo>
                  <a:cubicBezTo>
                    <a:pt x="10093" y="21554"/>
                    <a:pt x="9951" y="21301"/>
                    <a:pt x="9762" y="21112"/>
                  </a:cubicBezTo>
                  <a:cubicBezTo>
                    <a:pt x="9527" y="21554"/>
                    <a:pt x="9008" y="20859"/>
                    <a:pt x="9055" y="20859"/>
                  </a:cubicBezTo>
                  <a:cubicBezTo>
                    <a:pt x="9008" y="20859"/>
                    <a:pt x="8961" y="21112"/>
                    <a:pt x="9008" y="21112"/>
                  </a:cubicBezTo>
                  <a:cubicBezTo>
                    <a:pt x="8866" y="21049"/>
                    <a:pt x="8866" y="20859"/>
                    <a:pt x="8819" y="20733"/>
                  </a:cubicBezTo>
                  <a:cubicBezTo>
                    <a:pt x="8725" y="20607"/>
                    <a:pt x="8489" y="20607"/>
                    <a:pt x="8536" y="20291"/>
                  </a:cubicBezTo>
                  <a:cubicBezTo>
                    <a:pt x="8442" y="20101"/>
                    <a:pt x="8300" y="20038"/>
                    <a:pt x="8206" y="19912"/>
                  </a:cubicBezTo>
                  <a:cubicBezTo>
                    <a:pt x="8206" y="19786"/>
                    <a:pt x="8300" y="19849"/>
                    <a:pt x="8395" y="19786"/>
                  </a:cubicBezTo>
                  <a:cubicBezTo>
                    <a:pt x="8348" y="19533"/>
                    <a:pt x="8159" y="19659"/>
                    <a:pt x="8017" y="19470"/>
                  </a:cubicBezTo>
                  <a:cubicBezTo>
                    <a:pt x="7970" y="19343"/>
                    <a:pt x="7970" y="19154"/>
                    <a:pt x="7829" y="19091"/>
                  </a:cubicBezTo>
                  <a:cubicBezTo>
                    <a:pt x="7687" y="19343"/>
                    <a:pt x="7829" y="18901"/>
                    <a:pt x="7829" y="18965"/>
                  </a:cubicBezTo>
                  <a:cubicBezTo>
                    <a:pt x="7829" y="18838"/>
                    <a:pt x="7734" y="18965"/>
                    <a:pt x="7687" y="18838"/>
                  </a:cubicBezTo>
                  <a:cubicBezTo>
                    <a:pt x="7593" y="18712"/>
                    <a:pt x="7734" y="18522"/>
                    <a:pt x="7593" y="18522"/>
                  </a:cubicBezTo>
                  <a:cubicBezTo>
                    <a:pt x="7404" y="18522"/>
                    <a:pt x="7546" y="18017"/>
                    <a:pt x="7404" y="18270"/>
                  </a:cubicBezTo>
                  <a:cubicBezTo>
                    <a:pt x="7310" y="18207"/>
                    <a:pt x="7310" y="18017"/>
                    <a:pt x="7121" y="18017"/>
                  </a:cubicBezTo>
                  <a:cubicBezTo>
                    <a:pt x="7169" y="17891"/>
                    <a:pt x="7310" y="17828"/>
                    <a:pt x="7310" y="17701"/>
                  </a:cubicBezTo>
                  <a:cubicBezTo>
                    <a:pt x="7310" y="17512"/>
                    <a:pt x="7121" y="17575"/>
                    <a:pt x="6980" y="17575"/>
                  </a:cubicBezTo>
                  <a:cubicBezTo>
                    <a:pt x="6886" y="17133"/>
                    <a:pt x="6933" y="16943"/>
                    <a:pt x="7074" y="16501"/>
                  </a:cubicBezTo>
                  <a:cubicBezTo>
                    <a:pt x="6838" y="16312"/>
                    <a:pt x="7216" y="16122"/>
                    <a:pt x="6886" y="16186"/>
                  </a:cubicBezTo>
                  <a:cubicBezTo>
                    <a:pt x="6838" y="15996"/>
                    <a:pt x="7027" y="16122"/>
                    <a:pt x="7074" y="16059"/>
                  </a:cubicBezTo>
                  <a:cubicBezTo>
                    <a:pt x="7074" y="15996"/>
                    <a:pt x="7027" y="15807"/>
                    <a:pt x="7074" y="15807"/>
                  </a:cubicBezTo>
                  <a:cubicBezTo>
                    <a:pt x="7121" y="15807"/>
                    <a:pt x="7169" y="15933"/>
                    <a:pt x="7216" y="15933"/>
                  </a:cubicBezTo>
                  <a:cubicBezTo>
                    <a:pt x="7216" y="15680"/>
                    <a:pt x="7216" y="15428"/>
                    <a:pt x="7216" y="15238"/>
                  </a:cubicBezTo>
                  <a:cubicBezTo>
                    <a:pt x="7357" y="15238"/>
                    <a:pt x="7452" y="15112"/>
                    <a:pt x="7499" y="14986"/>
                  </a:cubicBezTo>
                  <a:cubicBezTo>
                    <a:pt x="7593" y="14986"/>
                    <a:pt x="7546" y="15112"/>
                    <a:pt x="7593" y="15238"/>
                  </a:cubicBezTo>
                  <a:cubicBezTo>
                    <a:pt x="7687" y="15112"/>
                    <a:pt x="7687" y="14922"/>
                    <a:pt x="7829" y="14986"/>
                  </a:cubicBezTo>
                  <a:cubicBezTo>
                    <a:pt x="7923" y="14859"/>
                    <a:pt x="7734" y="14796"/>
                    <a:pt x="7734" y="14733"/>
                  </a:cubicBezTo>
                  <a:cubicBezTo>
                    <a:pt x="7782" y="14607"/>
                    <a:pt x="8017" y="14607"/>
                    <a:pt x="8017" y="14480"/>
                  </a:cubicBezTo>
                  <a:cubicBezTo>
                    <a:pt x="8065" y="14291"/>
                    <a:pt x="7734" y="14228"/>
                    <a:pt x="7923" y="13912"/>
                  </a:cubicBezTo>
                  <a:cubicBezTo>
                    <a:pt x="7546" y="14228"/>
                    <a:pt x="8112" y="13659"/>
                    <a:pt x="7499" y="13786"/>
                  </a:cubicBezTo>
                  <a:cubicBezTo>
                    <a:pt x="7452" y="13407"/>
                    <a:pt x="7734" y="13470"/>
                    <a:pt x="8017" y="13470"/>
                  </a:cubicBezTo>
                  <a:cubicBezTo>
                    <a:pt x="8017" y="13343"/>
                    <a:pt x="7829" y="13343"/>
                    <a:pt x="7829" y="13217"/>
                  </a:cubicBezTo>
                  <a:cubicBezTo>
                    <a:pt x="7876" y="13091"/>
                    <a:pt x="7734" y="13154"/>
                    <a:pt x="7687" y="13091"/>
                  </a:cubicBezTo>
                  <a:cubicBezTo>
                    <a:pt x="7640" y="13091"/>
                    <a:pt x="7687" y="12901"/>
                    <a:pt x="7687" y="12838"/>
                  </a:cubicBezTo>
                  <a:cubicBezTo>
                    <a:pt x="7640" y="12838"/>
                    <a:pt x="7452" y="12649"/>
                    <a:pt x="7404" y="12649"/>
                  </a:cubicBezTo>
                  <a:cubicBezTo>
                    <a:pt x="7357" y="12649"/>
                    <a:pt x="7263" y="12333"/>
                    <a:pt x="7121" y="12143"/>
                  </a:cubicBezTo>
                  <a:cubicBezTo>
                    <a:pt x="7027" y="12333"/>
                    <a:pt x="6980" y="12522"/>
                    <a:pt x="6886" y="12143"/>
                  </a:cubicBezTo>
                  <a:cubicBezTo>
                    <a:pt x="6791" y="12207"/>
                    <a:pt x="6791" y="12396"/>
                    <a:pt x="6791" y="12522"/>
                  </a:cubicBezTo>
                  <a:cubicBezTo>
                    <a:pt x="6650" y="12522"/>
                    <a:pt x="6508" y="12522"/>
                    <a:pt x="6367" y="12522"/>
                  </a:cubicBezTo>
                  <a:cubicBezTo>
                    <a:pt x="6084" y="12017"/>
                    <a:pt x="6272" y="11638"/>
                    <a:pt x="6367" y="11070"/>
                  </a:cubicBezTo>
                  <a:cubicBezTo>
                    <a:pt x="6320" y="11007"/>
                    <a:pt x="6272" y="10880"/>
                    <a:pt x="6272" y="10754"/>
                  </a:cubicBezTo>
                  <a:cubicBezTo>
                    <a:pt x="6178" y="10754"/>
                    <a:pt x="6178" y="10880"/>
                    <a:pt x="6178" y="11007"/>
                  </a:cubicBezTo>
                  <a:cubicBezTo>
                    <a:pt x="5942" y="11007"/>
                    <a:pt x="6272" y="10312"/>
                    <a:pt x="5895" y="10501"/>
                  </a:cubicBezTo>
                  <a:cubicBezTo>
                    <a:pt x="6037" y="10312"/>
                    <a:pt x="6037" y="10186"/>
                    <a:pt x="5895" y="10059"/>
                  </a:cubicBezTo>
                  <a:cubicBezTo>
                    <a:pt x="5895" y="9870"/>
                    <a:pt x="5754" y="9933"/>
                    <a:pt x="5659" y="9933"/>
                  </a:cubicBezTo>
                  <a:cubicBezTo>
                    <a:pt x="5565" y="9743"/>
                    <a:pt x="5612" y="9491"/>
                    <a:pt x="5565" y="9301"/>
                  </a:cubicBezTo>
                  <a:cubicBezTo>
                    <a:pt x="5518" y="9175"/>
                    <a:pt x="5282" y="9175"/>
                    <a:pt x="5376" y="8859"/>
                  </a:cubicBezTo>
                  <a:cubicBezTo>
                    <a:pt x="5235" y="8922"/>
                    <a:pt x="5188" y="8796"/>
                    <a:pt x="5141" y="8733"/>
                  </a:cubicBezTo>
                  <a:cubicBezTo>
                    <a:pt x="5093" y="8733"/>
                    <a:pt x="4952" y="8796"/>
                    <a:pt x="4952" y="8733"/>
                  </a:cubicBezTo>
                  <a:cubicBezTo>
                    <a:pt x="4858" y="8543"/>
                    <a:pt x="4150" y="8670"/>
                    <a:pt x="3962" y="8291"/>
                  </a:cubicBezTo>
                  <a:cubicBezTo>
                    <a:pt x="3631" y="8480"/>
                    <a:pt x="2924" y="7975"/>
                    <a:pt x="2735" y="8291"/>
                  </a:cubicBezTo>
                  <a:cubicBezTo>
                    <a:pt x="2641" y="8480"/>
                    <a:pt x="2641" y="8228"/>
                    <a:pt x="2500" y="8291"/>
                  </a:cubicBezTo>
                  <a:cubicBezTo>
                    <a:pt x="2264" y="8291"/>
                    <a:pt x="2075" y="8480"/>
                    <a:pt x="1886" y="8480"/>
                  </a:cubicBezTo>
                  <a:cubicBezTo>
                    <a:pt x="1886" y="8480"/>
                    <a:pt x="1839" y="8417"/>
                    <a:pt x="1792" y="8417"/>
                  </a:cubicBezTo>
                  <a:cubicBezTo>
                    <a:pt x="1698" y="8354"/>
                    <a:pt x="1603" y="8417"/>
                    <a:pt x="1509" y="8417"/>
                  </a:cubicBezTo>
                  <a:cubicBezTo>
                    <a:pt x="1509" y="8165"/>
                    <a:pt x="1462" y="8101"/>
                    <a:pt x="1321" y="8038"/>
                  </a:cubicBezTo>
                  <a:cubicBezTo>
                    <a:pt x="1321" y="7849"/>
                    <a:pt x="1556" y="7975"/>
                    <a:pt x="1603" y="7912"/>
                  </a:cubicBezTo>
                  <a:cubicBezTo>
                    <a:pt x="1651" y="7849"/>
                    <a:pt x="1368" y="7596"/>
                    <a:pt x="1792" y="7659"/>
                  </a:cubicBezTo>
                  <a:cubicBezTo>
                    <a:pt x="1651" y="7343"/>
                    <a:pt x="990" y="7722"/>
                    <a:pt x="802" y="7470"/>
                  </a:cubicBezTo>
                  <a:cubicBezTo>
                    <a:pt x="990" y="6838"/>
                    <a:pt x="1556" y="7470"/>
                    <a:pt x="1886" y="6965"/>
                  </a:cubicBezTo>
                  <a:cubicBezTo>
                    <a:pt x="1698" y="6712"/>
                    <a:pt x="1132" y="6901"/>
                    <a:pt x="896" y="6965"/>
                  </a:cubicBezTo>
                  <a:cubicBezTo>
                    <a:pt x="802" y="6838"/>
                    <a:pt x="849" y="6775"/>
                    <a:pt x="896" y="6649"/>
                  </a:cubicBezTo>
                  <a:cubicBezTo>
                    <a:pt x="849" y="6586"/>
                    <a:pt x="802" y="6649"/>
                    <a:pt x="802" y="6712"/>
                  </a:cubicBezTo>
                  <a:cubicBezTo>
                    <a:pt x="707" y="6712"/>
                    <a:pt x="755" y="6586"/>
                    <a:pt x="707" y="6522"/>
                  </a:cubicBezTo>
                  <a:cubicBezTo>
                    <a:pt x="377" y="6586"/>
                    <a:pt x="236" y="6396"/>
                    <a:pt x="0" y="6270"/>
                  </a:cubicBezTo>
                  <a:cubicBezTo>
                    <a:pt x="189" y="5512"/>
                    <a:pt x="896" y="5701"/>
                    <a:pt x="1321" y="5575"/>
                  </a:cubicBezTo>
                  <a:cubicBezTo>
                    <a:pt x="1462" y="5512"/>
                    <a:pt x="1415" y="5575"/>
                    <a:pt x="1509" y="5449"/>
                  </a:cubicBezTo>
                  <a:cubicBezTo>
                    <a:pt x="1509" y="5449"/>
                    <a:pt x="1651" y="5322"/>
                    <a:pt x="1603" y="5322"/>
                  </a:cubicBezTo>
                  <a:cubicBezTo>
                    <a:pt x="1839" y="5196"/>
                    <a:pt x="2169" y="5322"/>
                    <a:pt x="2311" y="5196"/>
                  </a:cubicBezTo>
                  <a:cubicBezTo>
                    <a:pt x="2405" y="5133"/>
                    <a:pt x="2311" y="5070"/>
                    <a:pt x="2405" y="5007"/>
                  </a:cubicBezTo>
                  <a:cubicBezTo>
                    <a:pt x="2452" y="4880"/>
                    <a:pt x="2594" y="4943"/>
                    <a:pt x="2641" y="4880"/>
                  </a:cubicBezTo>
                  <a:cubicBezTo>
                    <a:pt x="2735" y="4754"/>
                    <a:pt x="2783" y="4628"/>
                    <a:pt x="2924" y="4501"/>
                  </a:cubicBezTo>
                  <a:cubicBezTo>
                    <a:pt x="3018" y="4122"/>
                    <a:pt x="2641" y="4438"/>
                    <a:pt x="2735" y="4059"/>
                  </a:cubicBezTo>
                  <a:cubicBezTo>
                    <a:pt x="2594" y="3870"/>
                    <a:pt x="2594" y="4249"/>
                    <a:pt x="2594" y="4249"/>
                  </a:cubicBezTo>
                  <a:cubicBezTo>
                    <a:pt x="2500" y="4312"/>
                    <a:pt x="2122" y="3996"/>
                    <a:pt x="1886" y="4122"/>
                  </a:cubicBezTo>
                  <a:cubicBezTo>
                    <a:pt x="1745" y="3807"/>
                    <a:pt x="2075" y="3996"/>
                    <a:pt x="2122" y="3933"/>
                  </a:cubicBezTo>
                  <a:cubicBezTo>
                    <a:pt x="2122" y="3870"/>
                    <a:pt x="2122" y="3807"/>
                    <a:pt x="2122" y="3807"/>
                  </a:cubicBezTo>
                  <a:cubicBezTo>
                    <a:pt x="2169" y="3743"/>
                    <a:pt x="2264" y="3807"/>
                    <a:pt x="2311" y="3807"/>
                  </a:cubicBezTo>
                  <a:cubicBezTo>
                    <a:pt x="2311" y="3743"/>
                    <a:pt x="2358" y="3554"/>
                    <a:pt x="2405" y="3554"/>
                  </a:cubicBezTo>
                  <a:cubicBezTo>
                    <a:pt x="2500" y="3491"/>
                    <a:pt x="2452" y="3680"/>
                    <a:pt x="2500" y="3680"/>
                  </a:cubicBezTo>
                  <a:cubicBezTo>
                    <a:pt x="2500" y="3680"/>
                    <a:pt x="2783" y="3617"/>
                    <a:pt x="2735" y="3301"/>
                  </a:cubicBezTo>
                  <a:cubicBezTo>
                    <a:pt x="2924" y="3301"/>
                    <a:pt x="2924" y="3491"/>
                    <a:pt x="3113" y="3428"/>
                  </a:cubicBezTo>
                  <a:cubicBezTo>
                    <a:pt x="3254" y="3428"/>
                    <a:pt x="3113" y="3301"/>
                    <a:pt x="3113" y="3301"/>
                  </a:cubicBezTo>
                  <a:cubicBezTo>
                    <a:pt x="3113" y="3175"/>
                    <a:pt x="3301" y="3238"/>
                    <a:pt x="3254" y="2986"/>
                  </a:cubicBezTo>
                  <a:cubicBezTo>
                    <a:pt x="3490" y="2986"/>
                    <a:pt x="3679" y="2986"/>
                    <a:pt x="3914" y="2986"/>
                  </a:cubicBezTo>
                  <a:cubicBezTo>
                    <a:pt x="4103" y="2986"/>
                    <a:pt x="3914" y="2480"/>
                    <a:pt x="3962" y="2291"/>
                  </a:cubicBezTo>
                  <a:cubicBezTo>
                    <a:pt x="4292" y="2354"/>
                    <a:pt x="4575" y="2480"/>
                    <a:pt x="4858" y="2291"/>
                  </a:cubicBezTo>
                  <a:cubicBezTo>
                    <a:pt x="4858" y="2165"/>
                    <a:pt x="4763" y="2165"/>
                    <a:pt x="4669" y="2165"/>
                  </a:cubicBezTo>
                  <a:cubicBezTo>
                    <a:pt x="4763" y="1975"/>
                    <a:pt x="5046" y="2038"/>
                    <a:pt x="5188" y="1912"/>
                  </a:cubicBezTo>
                  <a:cubicBezTo>
                    <a:pt x="5424" y="1722"/>
                    <a:pt x="6084" y="1849"/>
                    <a:pt x="6603" y="1786"/>
                  </a:cubicBezTo>
                  <a:cubicBezTo>
                    <a:pt x="6744" y="1786"/>
                    <a:pt x="6791" y="1659"/>
                    <a:pt x="6886" y="1659"/>
                  </a:cubicBezTo>
                  <a:cubicBezTo>
                    <a:pt x="7121" y="1659"/>
                    <a:pt x="7310" y="1786"/>
                    <a:pt x="7499" y="1659"/>
                  </a:cubicBezTo>
                  <a:cubicBezTo>
                    <a:pt x="7452" y="1786"/>
                    <a:pt x="7546" y="2101"/>
                    <a:pt x="7593" y="2038"/>
                  </a:cubicBezTo>
                  <a:cubicBezTo>
                    <a:pt x="7687" y="1849"/>
                    <a:pt x="7593" y="1975"/>
                    <a:pt x="7829" y="2291"/>
                  </a:cubicBezTo>
                  <a:cubicBezTo>
                    <a:pt x="8017" y="2228"/>
                    <a:pt x="7687" y="1912"/>
                    <a:pt x="8112" y="2038"/>
                  </a:cubicBezTo>
                  <a:cubicBezTo>
                    <a:pt x="7970" y="1849"/>
                    <a:pt x="8253" y="1596"/>
                    <a:pt x="7829" y="1533"/>
                  </a:cubicBezTo>
                  <a:cubicBezTo>
                    <a:pt x="7876" y="1343"/>
                    <a:pt x="8536" y="965"/>
                    <a:pt x="8536" y="1470"/>
                  </a:cubicBezTo>
                  <a:cubicBezTo>
                    <a:pt x="8819" y="1470"/>
                    <a:pt x="8772" y="1280"/>
                    <a:pt x="9008" y="1470"/>
                  </a:cubicBezTo>
                  <a:cubicBezTo>
                    <a:pt x="9102" y="1533"/>
                    <a:pt x="9149" y="1596"/>
                    <a:pt x="9244" y="1659"/>
                  </a:cubicBezTo>
                  <a:cubicBezTo>
                    <a:pt x="9338" y="1786"/>
                    <a:pt x="9621" y="1786"/>
                    <a:pt x="9951" y="1912"/>
                  </a:cubicBezTo>
                  <a:cubicBezTo>
                    <a:pt x="9951" y="1786"/>
                    <a:pt x="9857" y="1849"/>
                    <a:pt x="9762" y="1786"/>
                  </a:cubicBezTo>
                  <a:cubicBezTo>
                    <a:pt x="9810" y="1659"/>
                    <a:pt x="9904" y="1533"/>
                    <a:pt x="10045" y="1533"/>
                  </a:cubicBezTo>
                  <a:cubicBezTo>
                    <a:pt x="9904" y="1280"/>
                    <a:pt x="9527" y="1280"/>
                    <a:pt x="9244" y="1217"/>
                  </a:cubicBezTo>
                  <a:cubicBezTo>
                    <a:pt x="9244" y="901"/>
                    <a:pt x="9621" y="965"/>
                    <a:pt x="9857" y="965"/>
                  </a:cubicBezTo>
                  <a:cubicBezTo>
                    <a:pt x="9904" y="712"/>
                    <a:pt x="9762" y="775"/>
                    <a:pt x="9621" y="712"/>
                  </a:cubicBezTo>
                  <a:cubicBezTo>
                    <a:pt x="9810" y="270"/>
                    <a:pt x="10140" y="712"/>
                    <a:pt x="10376" y="712"/>
                  </a:cubicBezTo>
                  <a:cubicBezTo>
                    <a:pt x="10564" y="775"/>
                    <a:pt x="10564" y="586"/>
                    <a:pt x="10753" y="649"/>
                  </a:cubicBezTo>
                  <a:cubicBezTo>
                    <a:pt x="11177" y="649"/>
                    <a:pt x="11460" y="901"/>
                    <a:pt x="11790" y="649"/>
                  </a:cubicBezTo>
                  <a:cubicBezTo>
                    <a:pt x="11932" y="522"/>
                    <a:pt x="12121" y="586"/>
                    <a:pt x="12309" y="522"/>
                  </a:cubicBezTo>
                  <a:cubicBezTo>
                    <a:pt x="12451" y="459"/>
                    <a:pt x="12403" y="270"/>
                    <a:pt x="12403" y="143"/>
                  </a:cubicBezTo>
                  <a:cubicBezTo>
                    <a:pt x="12545" y="143"/>
                    <a:pt x="12734" y="207"/>
                    <a:pt x="12875" y="143"/>
                  </a:cubicBezTo>
                  <a:cubicBezTo>
                    <a:pt x="12969" y="143"/>
                    <a:pt x="13017" y="17"/>
                    <a:pt x="13111" y="17"/>
                  </a:cubicBezTo>
                  <a:cubicBezTo>
                    <a:pt x="13300" y="17"/>
                    <a:pt x="13535" y="207"/>
                    <a:pt x="13913" y="143"/>
                  </a:cubicBezTo>
                  <a:cubicBezTo>
                    <a:pt x="14148" y="80"/>
                    <a:pt x="14714" y="-46"/>
                    <a:pt x="15233" y="17"/>
                  </a:cubicBezTo>
                  <a:cubicBezTo>
                    <a:pt x="15375" y="17"/>
                    <a:pt x="15375" y="143"/>
                    <a:pt x="15516" y="143"/>
                  </a:cubicBezTo>
                  <a:cubicBezTo>
                    <a:pt x="15988" y="270"/>
                    <a:pt x="16459" y="17"/>
                    <a:pt x="16459" y="649"/>
                  </a:cubicBezTo>
                  <a:cubicBezTo>
                    <a:pt x="16695" y="712"/>
                    <a:pt x="16695" y="459"/>
                    <a:pt x="16884" y="522"/>
                  </a:cubicBezTo>
                  <a:cubicBezTo>
                    <a:pt x="16884" y="901"/>
                    <a:pt x="17214" y="775"/>
                    <a:pt x="17355" y="965"/>
                  </a:cubicBezTo>
                  <a:cubicBezTo>
                    <a:pt x="17591" y="1091"/>
                    <a:pt x="17591" y="838"/>
                    <a:pt x="17780" y="838"/>
                  </a:cubicBezTo>
                  <a:cubicBezTo>
                    <a:pt x="17686" y="1280"/>
                    <a:pt x="18110" y="1028"/>
                    <a:pt x="18299" y="1091"/>
                  </a:cubicBezTo>
                  <a:cubicBezTo>
                    <a:pt x="18157" y="1343"/>
                    <a:pt x="18157" y="1154"/>
                    <a:pt x="18204" y="1533"/>
                  </a:cubicBezTo>
                  <a:cubicBezTo>
                    <a:pt x="18110" y="1407"/>
                    <a:pt x="18016" y="1470"/>
                    <a:pt x="18063" y="1659"/>
                  </a:cubicBezTo>
                  <a:cubicBezTo>
                    <a:pt x="17120" y="1786"/>
                    <a:pt x="15988" y="1849"/>
                    <a:pt x="15328" y="1912"/>
                  </a:cubicBezTo>
                  <a:cubicBezTo>
                    <a:pt x="15233" y="1912"/>
                    <a:pt x="15233" y="1975"/>
                    <a:pt x="15233" y="2038"/>
                  </a:cubicBezTo>
                  <a:cubicBezTo>
                    <a:pt x="15139" y="2038"/>
                    <a:pt x="15186" y="1912"/>
                    <a:pt x="15233" y="1912"/>
                  </a:cubicBezTo>
                  <a:cubicBezTo>
                    <a:pt x="15280" y="1849"/>
                    <a:pt x="15092" y="1786"/>
                    <a:pt x="15045" y="1786"/>
                  </a:cubicBezTo>
                  <a:cubicBezTo>
                    <a:pt x="15045" y="1849"/>
                    <a:pt x="15092" y="2038"/>
                    <a:pt x="15045" y="2038"/>
                  </a:cubicBezTo>
                  <a:cubicBezTo>
                    <a:pt x="14903" y="2101"/>
                    <a:pt x="14714" y="1975"/>
                    <a:pt x="14620" y="2165"/>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09" name="îSḻiḋe"/>
            <p:cNvSpPr/>
            <p:nvPr/>
          </p:nvSpPr>
          <p:spPr>
            <a:xfrm>
              <a:off x="3845919" y="62981"/>
              <a:ext cx="1467704" cy="788075"/>
            </a:xfrm>
            <a:custGeom>
              <a:avLst/>
              <a:gdLst/>
              <a:ahLst/>
              <a:cxnLst>
                <a:cxn ang="0">
                  <a:pos x="wd2" y="hd2"/>
                </a:cxn>
                <a:cxn ang="5400000">
                  <a:pos x="wd2" y="hd2"/>
                </a:cxn>
                <a:cxn ang="10800000">
                  <a:pos x="wd2" y="hd2"/>
                </a:cxn>
                <a:cxn ang="16200000">
                  <a:pos x="wd2" y="hd2"/>
                </a:cxn>
              </a:cxnLst>
              <a:rect l="0" t="0" r="r" b="b"/>
              <a:pathLst>
                <a:path w="21429" h="21169" extrusionOk="0">
                  <a:moveTo>
                    <a:pt x="19983" y="558"/>
                  </a:moveTo>
                  <a:cubicBezTo>
                    <a:pt x="19693" y="1266"/>
                    <a:pt x="19983" y="1089"/>
                    <a:pt x="19983" y="1975"/>
                  </a:cubicBezTo>
                  <a:cubicBezTo>
                    <a:pt x="20465" y="1975"/>
                    <a:pt x="20947" y="1975"/>
                    <a:pt x="21429" y="1975"/>
                  </a:cubicBezTo>
                  <a:cubicBezTo>
                    <a:pt x="21429" y="2506"/>
                    <a:pt x="21236" y="2683"/>
                    <a:pt x="21236" y="3214"/>
                  </a:cubicBezTo>
                  <a:cubicBezTo>
                    <a:pt x="21140" y="3391"/>
                    <a:pt x="20850" y="3037"/>
                    <a:pt x="20754" y="3214"/>
                  </a:cubicBezTo>
                  <a:cubicBezTo>
                    <a:pt x="20658" y="3391"/>
                    <a:pt x="20754" y="3922"/>
                    <a:pt x="20754" y="3922"/>
                  </a:cubicBezTo>
                  <a:cubicBezTo>
                    <a:pt x="20465" y="4099"/>
                    <a:pt x="20079" y="4276"/>
                    <a:pt x="19983" y="3922"/>
                  </a:cubicBezTo>
                  <a:cubicBezTo>
                    <a:pt x="19790" y="3745"/>
                    <a:pt x="19886" y="4453"/>
                    <a:pt x="19790" y="4630"/>
                  </a:cubicBezTo>
                  <a:cubicBezTo>
                    <a:pt x="19597" y="4807"/>
                    <a:pt x="19115" y="4276"/>
                    <a:pt x="19115" y="4984"/>
                  </a:cubicBezTo>
                  <a:cubicBezTo>
                    <a:pt x="18536" y="4807"/>
                    <a:pt x="17668" y="4453"/>
                    <a:pt x="17283" y="5516"/>
                  </a:cubicBezTo>
                  <a:cubicBezTo>
                    <a:pt x="17475" y="6401"/>
                    <a:pt x="18247" y="5516"/>
                    <a:pt x="18440" y="5161"/>
                  </a:cubicBezTo>
                  <a:cubicBezTo>
                    <a:pt x="18633" y="5339"/>
                    <a:pt x="18343" y="5693"/>
                    <a:pt x="18440" y="6224"/>
                  </a:cubicBezTo>
                  <a:cubicBezTo>
                    <a:pt x="17765" y="6224"/>
                    <a:pt x="17379" y="6755"/>
                    <a:pt x="16800" y="6932"/>
                  </a:cubicBezTo>
                  <a:cubicBezTo>
                    <a:pt x="16511" y="7109"/>
                    <a:pt x="16318" y="7463"/>
                    <a:pt x="16222" y="7817"/>
                  </a:cubicBezTo>
                  <a:cubicBezTo>
                    <a:pt x="16125" y="7994"/>
                    <a:pt x="15836" y="7817"/>
                    <a:pt x="15740" y="7817"/>
                  </a:cubicBezTo>
                  <a:cubicBezTo>
                    <a:pt x="15547" y="7994"/>
                    <a:pt x="15643" y="8348"/>
                    <a:pt x="15547" y="8525"/>
                  </a:cubicBezTo>
                  <a:cubicBezTo>
                    <a:pt x="15354" y="8702"/>
                    <a:pt x="14968" y="8171"/>
                    <a:pt x="14968" y="8880"/>
                  </a:cubicBezTo>
                  <a:cubicBezTo>
                    <a:pt x="14968" y="9411"/>
                    <a:pt x="14486" y="9057"/>
                    <a:pt x="14486" y="9588"/>
                  </a:cubicBezTo>
                  <a:cubicBezTo>
                    <a:pt x="14390" y="10296"/>
                    <a:pt x="13908" y="9765"/>
                    <a:pt x="13715" y="10119"/>
                  </a:cubicBezTo>
                  <a:cubicBezTo>
                    <a:pt x="13522" y="10650"/>
                    <a:pt x="13040" y="10473"/>
                    <a:pt x="12654" y="10827"/>
                  </a:cubicBezTo>
                  <a:cubicBezTo>
                    <a:pt x="12558" y="10827"/>
                    <a:pt x="12654" y="11181"/>
                    <a:pt x="12461" y="11181"/>
                  </a:cubicBezTo>
                  <a:cubicBezTo>
                    <a:pt x="11979" y="11181"/>
                    <a:pt x="12268" y="11535"/>
                    <a:pt x="12075" y="11889"/>
                  </a:cubicBezTo>
                  <a:cubicBezTo>
                    <a:pt x="12075" y="11889"/>
                    <a:pt x="11979" y="11889"/>
                    <a:pt x="11883" y="11889"/>
                  </a:cubicBezTo>
                  <a:cubicBezTo>
                    <a:pt x="11786" y="11889"/>
                    <a:pt x="11400" y="12420"/>
                    <a:pt x="10822" y="12243"/>
                  </a:cubicBezTo>
                  <a:cubicBezTo>
                    <a:pt x="10918" y="12598"/>
                    <a:pt x="11593" y="12775"/>
                    <a:pt x="10822" y="12775"/>
                  </a:cubicBezTo>
                  <a:cubicBezTo>
                    <a:pt x="10918" y="13483"/>
                    <a:pt x="11786" y="12952"/>
                    <a:pt x="11593" y="14191"/>
                  </a:cubicBezTo>
                  <a:cubicBezTo>
                    <a:pt x="11208" y="13483"/>
                    <a:pt x="11208" y="14191"/>
                    <a:pt x="11208" y="15076"/>
                  </a:cubicBezTo>
                  <a:cubicBezTo>
                    <a:pt x="10822" y="14191"/>
                    <a:pt x="10629" y="15430"/>
                    <a:pt x="10340" y="15784"/>
                  </a:cubicBezTo>
                  <a:cubicBezTo>
                    <a:pt x="9954" y="16139"/>
                    <a:pt x="9472" y="15784"/>
                    <a:pt x="9183" y="16493"/>
                  </a:cubicBezTo>
                  <a:cubicBezTo>
                    <a:pt x="9086" y="16847"/>
                    <a:pt x="9375" y="16670"/>
                    <a:pt x="9375" y="16847"/>
                  </a:cubicBezTo>
                  <a:cubicBezTo>
                    <a:pt x="9472" y="17024"/>
                    <a:pt x="8797" y="17378"/>
                    <a:pt x="9183" y="17378"/>
                  </a:cubicBezTo>
                  <a:cubicBezTo>
                    <a:pt x="8990" y="18440"/>
                    <a:pt x="8025" y="17732"/>
                    <a:pt x="7833" y="18794"/>
                  </a:cubicBezTo>
                  <a:cubicBezTo>
                    <a:pt x="8122" y="19325"/>
                    <a:pt x="8604" y="19502"/>
                    <a:pt x="9183" y="19502"/>
                  </a:cubicBezTo>
                  <a:cubicBezTo>
                    <a:pt x="9375" y="20565"/>
                    <a:pt x="8315" y="19680"/>
                    <a:pt x="8315" y="20388"/>
                  </a:cubicBezTo>
                  <a:cubicBezTo>
                    <a:pt x="8315" y="20919"/>
                    <a:pt x="8122" y="20388"/>
                    <a:pt x="7929" y="20388"/>
                  </a:cubicBezTo>
                  <a:cubicBezTo>
                    <a:pt x="7543" y="20388"/>
                    <a:pt x="7350" y="21450"/>
                    <a:pt x="6868" y="21096"/>
                  </a:cubicBezTo>
                  <a:cubicBezTo>
                    <a:pt x="6772" y="20742"/>
                    <a:pt x="6483" y="20742"/>
                    <a:pt x="6579" y="20034"/>
                  </a:cubicBezTo>
                  <a:cubicBezTo>
                    <a:pt x="5615" y="19857"/>
                    <a:pt x="5036" y="20388"/>
                    <a:pt x="4168" y="20034"/>
                  </a:cubicBezTo>
                  <a:cubicBezTo>
                    <a:pt x="4168" y="20034"/>
                    <a:pt x="3975" y="19680"/>
                    <a:pt x="3975" y="19680"/>
                  </a:cubicBezTo>
                  <a:cubicBezTo>
                    <a:pt x="3686" y="19680"/>
                    <a:pt x="3590" y="20388"/>
                    <a:pt x="3300" y="20388"/>
                  </a:cubicBezTo>
                  <a:cubicBezTo>
                    <a:pt x="2433" y="20565"/>
                    <a:pt x="1758" y="20034"/>
                    <a:pt x="793" y="19680"/>
                  </a:cubicBezTo>
                  <a:cubicBezTo>
                    <a:pt x="1083" y="19148"/>
                    <a:pt x="1468" y="18794"/>
                    <a:pt x="2047" y="18794"/>
                  </a:cubicBezTo>
                  <a:cubicBezTo>
                    <a:pt x="2433" y="18617"/>
                    <a:pt x="2047" y="17378"/>
                    <a:pt x="2433" y="17024"/>
                  </a:cubicBezTo>
                  <a:cubicBezTo>
                    <a:pt x="2915" y="17378"/>
                    <a:pt x="2818" y="16670"/>
                    <a:pt x="3300" y="16847"/>
                  </a:cubicBezTo>
                  <a:cubicBezTo>
                    <a:pt x="3300" y="17909"/>
                    <a:pt x="3975" y="17732"/>
                    <a:pt x="4554" y="17732"/>
                  </a:cubicBezTo>
                  <a:cubicBezTo>
                    <a:pt x="4940" y="17555"/>
                    <a:pt x="4361" y="17201"/>
                    <a:pt x="4747" y="16847"/>
                  </a:cubicBezTo>
                  <a:cubicBezTo>
                    <a:pt x="4650" y="15961"/>
                    <a:pt x="3686" y="17024"/>
                    <a:pt x="3975" y="15430"/>
                  </a:cubicBezTo>
                  <a:cubicBezTo>
                    <a:pt x="3300" y="15784"/>
                    <a:pt x="3011" y="16316"/>
                    <a:pt x="2240" y="15784"/>
                  </a:cubicBezTo>
                  <a:cubicBezTo>
                    <a:pt x="2336" y="15076"/>
                    <a:pt x="2722" y="14899"/>
                    <a:pt x="3108" y="14722"/>
                  </a:cubicBezTo>
                  <a:cubicBezTo>
                    <a:pt x="3300" y="14545"/>
                    <a:pt x="3493" y="14191"/>
                    <a:pt x="3686" y="13837"/>
                  </a:cubicBezTo>
                  <a:cubicBezTo>
                    <a:pt x="3879" y="13837"/>
                    <a:pt x="3975" y="13660"/>
                    <a:pt x="3975" y="13483"/>
                  </a:cubicBezTo>
                  <a:cubicBezTo>
                    <a:pt x="4458" y="13306"/>
                    <a:pt x="4747" y="13483"/>
                    <a:pt x="4940" y="13837"/>
                  </a:cubicBezTo>
                  <a:cubicBezTo>
                    <a:pt x="5133" y="13660"/>
                    <a:pt x="5325" y="13306"/>
                    <a:pt x="5422" y="12775"/>
                  </a:cubicBezTo>
                  <a:cubicBezTo>
                    <a:pt x="5518" y="12243"/>
                    <a:pt x="5036" y="12775"/>
                    <a:pt x="4940" y="12420"/>
                  </a:cubicBezTo>
                  <a:cubicBezTo>
                    <a:pt x="4843" y="12420"/>
                    <a:pt x="4747" y="11712"/>
                    <a:pt x="4747" y="11535"/>
                  </a:cubicBezTo>
                  <a:cubicBezTo>
                    <a:pt x="4650" y="11358"/>
                    <a:pt x="4458" y="11181"/>
                    <a:pt x="4554" y="10827"/>
                  </a:cubicBezTo>
                  <a:cubicBezTo>
                    <a:pt x="4458" y="11004"/>
                    <a:pt x="4265" y="11181"/>
                    <a:pt x="3975" y="11181"/>
                  </a:cubicBezTo>
                  <a:cubicBezTo>
                    <a:pt x="4072" y="10473"/>
                    <a:pt x="3975" y="10119"/>
                    <a:pt x="3686" y="10119"/>
                  </a:cubicBezTo>
                  <a:cubicBezTo>
                    <a:pt x="3783" y="9588"/>
                    <a:pt x="3975" y="9057"/>
                    <a:pt x="4554" y="9234"/>
                  </a:cubicBezTo>
                  <a:cubicBezTo>
                    <a:pt x="5036" y="9057"/>
                    <a:pt x="4940" y="10296"/>
                    <a:pt x="5615" y="9765"/>
                  </a:cubicBezTo>
                  <a:cubicBezTo>
                    <a:pt x="5615" y="10296"/>
                    <a:pt x="5711" y="10473"/>
                    <a:pt x="5808" y="10473"/>
                  </a:cubicBezTo>
                  <a:cubicBezTo>
                    <a:pt x="6386" y="10827"/>
                    <a:pt x="6097" y="9411"/>
                    <a:pt x="6386" y="9234"/>
                  </a:cubicBezTo>
                  <a:cubicBezTo>
                    <a:pt x="7254" y="8880"/>
                    <a:pt x="8025" y="8348"/>
                    <a:pt x="8508" y="7286"/>
                  </a:cubicBezTo>
                  <a:cubicBezTo>
                    <a:pt x="8508" y="6401"/>
                    <a:pt x="8218" y="7640"/>
                    <a:pt x="7833" y="7286"/>
                  </a:cubicBezTo>
                  <a:cubicBezTo>
                    <a:pt x="7543" y="7640"/>
                    <a:pt x="7061" y="7640"/>
                    <a:pt x="6868" y="8171"/>
                  </a:cubicBezTo>
                  <a:cubicBezTo>
                    <a:pt x="6386" y="7994"/>
                    <a:pt x="5518" y="8348"/>
                    <a:pt x="4747" y="8171"/>
                  </a:cubicBezTo>
                  <a:cubicBezTo>
                    <a:pt x="4265" y="8171"/>
                    <a:pt x="4072" y="7640"/>
                    <a:pt x="3493" y="8171"/>
                  </a:cubicBezTo>
                  <a:cubicBezTo>
                    <a:pt x="3300" y="6932"/>
                    <a:pt x="2818" y="8348"/>
                    <a:pt x="2625" y="7286"/>
                  </a:cubicBezTo>
                  <a:cubicBezTo>
                    <a:pt x="2336" y="7817"/>
                    <a:pt x="1854" y="6932"/>
                    <a:pt x="1179" y="7286"/>
                  </a:cubicBezTo>
                  <a:cubicBezTo>
                    <a:pt x="1275" y="6224"/>
                    <a:pt x="600" y="6755"/>
                    <a:pt x="408" y="6224"/>
                  </a:cubicBezTo>
                  <a:cubicBezTo>
                    <a:pt x="311" y="5339"/>
                    <a:pt x="793" y="5516"/>
                    <a:pt x="986" y="5161"/>
                  </a:cubicBezTo>
                  <a:cubicBezTo>
                    <a:pt x="986" y="4276"/>
                    <a:pt x="-171" y="5693"/>
                    <a:pt x="22" y="4276"/>
                  </a:cubicBezTo>
                  <a:cubicBezTo>
                    <a:pt x="890" y="3745"/>
                    <a:pt x="2240" y="3568"/>
                    <a:pt x="3493" y="3214"/>
                  </a:cubicBezTo>
                  <a:cubicBezTo>
                    <a:pt x="3686" y="3214"/>
                    <a:pt x="3590" y="2860"/>
                    <a:pt x="3686" y="2506"/>
                  </a:cubicBezTo>
                  <a:cubicBezTo>
                    <a:pt x="4554" y="2860"/>
                    <a:pt x="5325" y="2152"/>
                    <a:pt x="5808" y="2506"/>
                  </a:cubicBezTo>
                  <a:cubicBezTo>
                    <a:pt x="6000" y="2329"/>
                    <a:pt x="6097" y="1975"/>
                    <a:pt x="6193" y="1620"/>
                  </a:cubicBezTo>
                  <a:cubicBezTo>
                    <a:pt x="7254" y="1443"/>
                    <a:pt x="8218" y="912"/>
                    <a:pt x="9086" y="1266"/>
                  </a:cubicBezTo>
                  <a:cubicBezTo>
                    <a:pt x="9183" y="1266"/>
                    <a:pt x="9183" y="912"/>
                    <a:pt x="9183" y="558"/>
                  </a:cubicBezTo>
                  <a:cubicBezTo>
                    <a:pt x="9954" y="735"/>
                    <a:pt x="10918" y="381"/>
                    <a:pt x="11400" y="912"/>
                  </a:cubicBezTo>
                  <a:cubicBezTo>
                    <a:pt x="11497" y="381"/>
                    <a:pt x="12268" y="912"/>
                    <a:pt x="12268" y="204"/>
                  </a:cubicBezTo>
                  <a:cubicBezTo>
                    <a:pt x="12750" y="558"/>
                    <a:pt x="13425" y="735"/>
                    <a:pt x="14100" y="558"/>
                  </a:cubicBezTo>
                  <a:cubicBezTo>
                    <a:pt x="14100" y="381"/>
                    <a:pt x="14004" y="381"/>
                    <a:pt x="13908" y="204"/>
                  </a:cubicBezTo>
                  <a:cubicBezTo>
                    <a:pt x="13908" y="-150"/>
                    <a:pt x="14100" y="27"/>
                    <a:pt x="14100" y="204"/>
                  </a:cubicBezTo>
                  <a:cubicBezTo>
                    <a:pt x="14872" y="558"/>
                    <a:pt x="16125" y="27"/>
                    <a:pt x="16993" y="204"/>
                  </a:cubicBezTo>
                  <a:cubicBezTo>
                    <a:pt x="16993" y="204"/>
                    <a:pt x="16897" y="912"/>
                    <a:pt x="16993" y="912"/>
                  </a:cubicBezTo>
                  <a:cubicBezTo>
                    <a:pt x="18343" y="912"/>
                    <a:pt x="18440" y="381"/>
                    <a:pt x="19983" y="558"/>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10" name="iSľïḋè"/>
            <p:cNvSpPr/>
            <p:nvPr/>
          </p:nvSpPr>
          <p:spPr>
            <a:xfrm>
              <a:off x="9337446" y="383393"/>
              <a:ext cx="393057" cy="136062"/>
            </a:xfrm>
            <a:custGeom>
              <a:avLst/>
              <a:gdLst/>
              <a:ahLst/>
              <a:cxnLst>
                <a:cxn ang="0">
                  <a:pos x="wd2" y="hd2"/>
                </a:cxn>
                <a:cxn ang="5400000">
                  <a:pos x="wd2" y="hd2"/>
                </a:cxn>
                <a:cxn ang="10800000">
                  <a:pos x="wd2" y="hd2"/>
                </a:cxn>
                <a:cxn ang="16200000">
                  <a:pos x="wd2" y="hd2"/>
                </a:cxn>
              </a:cxnLst>
              <a:rect l="0" t="0" r="r" b="b"/>
              <a:pathLst>
                <a:path w="20116" h="18900" extrusionOk="0">
                  <a:moveTo>
                    <a:pt x="5120" y="0"/>
                  </a:moveTo>
                  <a:cubicBezTo>
                    <a:pt x="5795" y="0"/>
                    <a:pt x="5458" y="1800"/>
                    <a:pt x="5120" y="1800"/>
                  </a:cubicBezTo>
                  <a:cubicBezTo>
                    <a:pt x="4783" y="5400"/>
                    <a:pt x="7820" y="900"/>
                    <a:pt x="6808" y="6300"/>
                  </a:cubicBezTo>
                  <a:cubicBezTo>
                    <a:pt x="8158" y="7200"/>
                    <a:pt x="7820" y="3600"/>
                    <a:pt x="8833" y="3600"/>
                  </a:cubicBezTo>
                  <a:cubicBezTo>
                    <a:pt x="10183" y="7200"/>
                    <a:pt x="11533" y="0"/>
                    <a:pt x="11870" y="6300"/>
                  </a:cubicBezTo>
                  <a:cubicBezTo>
                    <a:pt x="13558" y="5400"/>
                    <a:pt x="15921" y="4500"/>
                    <a:pt x="17608" y="3600"/>
                  </a:cubicBezTo>
                  <a:cubicBezTo>
                    <a:pt x="17271" y="8100"/>
                    <a:pt x="20646" y="1800"/>
                    <a:pt x="19971" y="6300"/>
                  </a:cubicBezTo>
                  <a:cubicBezTo>
                    <a:pt x="20983" y="11700"/>
                    <a:pt x="16258" y="9900"/>
                    <a:pt x="18958" y="13500"/>
                  </a:cubicBezTo>
                  <a:cubicBezTo>
                    <a:pt x="18283" y="17100"/>
                    <a:pt x="14908" y="14400"/>
                    <a:pt x="13220" y="15300"/>
                  </a:cubicBezTo>
                  <a:cubicBezTo>
                    <a:pt x="11870" y="15300"/>
                    <a:pt x="10520" y="17100"/>
                    <a:pt x="9508" y="18900"/>
                  </a:cubicBezTo>
                  <a:cubicBezTo>
                    <a:pt x="6808" y="15300"/>
                    <a:pt x="4445" y="12600"/>
                    <a:pt x="3095" y="6300"/>
                  </a:cubicBezTo>
                  <a:cubicBezTo>
                    <a:pt x="2083" y="5400"/>
                    <a:pt x="-280" y="9000"/>
                    <a:pt x="58" y="5400"/>
                  </a:cubicBezTo>
                  <a:cubicBezTo>
                    <a:pt x="-617" y="-2700"/>
                    <a:pt x="4783" y="5400"/>
                    <a:pt x="512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11" name="ï$lïďê"/>
            <p:cNvSpPr/>
            <p:nvPr/>
          </p:nvSpPr>
          <p:spPr>
            <a:xfrm>
              <a:off x="2718759" y="578995"/>
              <a:ext cx="162351" cy="49740"/>
            </a:xfrm>
            <a:custGeom>
              <a:avLst/>
              <a:gdLst/>
              <a:ahLst/>
              <a:cxnLst>
                <a:cxn ang="0">
                  <a:pos x="wd2" y="hd2"/>
                </a:cxn>
                <a:cxn ang="5400000">
                  <a:pos x="wd2" y="hd2"/>
                </a:cxn>
                <a:cxn ang="10800000">
                  <a:pos x="wd2" y="hd2"/>
                </a:cxn>
                <a:cxn ang="16200000">
                  <a:pos x="wd2" y="hd2"/>
                </a:cxn>
              </a:cxnLst>
              <a:rect l="0" t="0" r="r" b="b"/>
              <a:pathLst>
                <a:path w="17540" h="17273" extrusionOk="0">
                  <a:moveTo>
                    <a:pt x="17314" y="238"/>
                  </a:moveTo>
                  <a:cubicBezTo>
                    <a:pt x="18754" y="14638"/>
                    <a:pt x="12994" y="12238"/>
                    <a:pt x="9394" y="12238"/>
                  </a:cubicBezTo>
                  <a:cubicBezTo>
                    <a:pt x="7954" y="14638"/>
                    <a:pt x="7954" y="17038"/>
                    <a:pt x="6514" y="17038"/>
                  </a:cubicBezTo>
                  <a:cubicBezTo>
                    <a:pt x="4354" y="17038"/>
                    <a:pt x="1474" y="12238"/>
                    <a:pt x="1474" y="17038"/>
                  </a:cubicBezTo>
                  <a:cubicBezTo>
                    <a:pt x="-2846" y="19438"/>
                    <a:pt x="3634" y="2638"/>
                    <a:pt x="4354" y="5038"/>
                  </a:cubicBezTo>
                  <a:cubicBezTo>
                    <a:pt x="6514" y="14638"/>
                    <a:pt x="12994" y="-2162"/>
                    <a:pt x="17314" y="238"/>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12" name="iṩḷiḓè"/>
            <p:cNvSpPr/>
            <p:nvPr/>
          </p:nvSpPr>
          <p:spPr>
            <a:xfrm>
              <a:off x="3469897" y="579433"/>
              <a:ext cx="151497" cy="113293"/>
            </a:xfrm>
            <a:custGeom>
              <a:avLst/>
              <a:gdLst/>
              <a:ahLst/>
              <a:cxnLst>
                <a:cxn ang="0">
                  <a:pos x="wd2" y="hd2"/>
                </a:cxn>
                <a:cxn ang="5400000">
                  <a:pos x="wd2" y="hd2"/>
                </a:cxn>
                <a:cxn ang="10800000">
                  <a:pos x="wd2" y="hd2"/>
                </a:cxn>
                <a:cxn ang="16200000">
                  <a:pos x="wd2" y="hd2"/>
                </a:cxn>
              </a:cxnLst>
              <a:rect l="0" t="0" r="r" b="b"/>
              <a:pathLst>
                <a:path w="18414" h="20400" extrusionOk="0">
                  <a:moveTo>
                    <a:pt x="10400" y="0"/>
                  </a:moveTo>
                  <a:cubicBezTo>
                    <a:pt x="10400" y="2400"/>
                    <a:pt x="8000" y="1200"/>
                    <a:pt x="7200" y="2400"/>
                  </a:cubicBezTo>
                  <a:cubicBezTo>
                    <a:pt x="7200" y="8400"/>
                    <a:pt x="16800" y="-1200"/>
                    <a:pt x="14400" y="8400"/>
                  </a:cubicBezTo>
                  <a:cubicBezTo>
                    <a:pt x="16000" y="9600"/>
                    <a:pt x="17600" y="8400"/>
                    <a:pt x="17600" y="6000"/>
                  </a:cubicBezTo>
                  <a:cubicBezTo>
                    <a:pt x="21600" y="13200"/>
                    <a:pt x="9600" y="14400"/>
                    <a:pt x="8800" y="20400"/>
                  </a:cubicBezTo>
                  <a:cubicBezTo>
                    <a:pt x="4800" y="15600"/>
                    <a:pt x="5600" y="4800"/>
                    <a:pt x="0" y="4800"/>
                  </a:cubicBezTo>
                  <a:cubicBezTo>
                    <a:pt x="1600" y="0"/>
                    <a:pt x="7200" y="2400"/>
                    <a:pt x="1040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13" name="íŝļïďé"/>
            <p:cNvSpPr/>
            <p:nvPr/>
          </p:nvSpPr>
          <p:spPr>
            <a:xfrm>
              <a:off x="7503883" y="711610"/>
              <a:ext cx="10391520" cy="6791706"/>
            </a:xfrm>
            <a:custGeom>
              <a:avLst/>
              <a:gdLst/>
              <a:ahLst/>
              <a:cxnLst>
                <a:cxn ang="0">
                  <a:pos x="wd2" y="hd2"/>
                </a:cxn>
                <a:cxn ang="5400000">
                  <a:pos x="wd2" y="hd2"/>
                </a:cxn>
                <a:cxn ang="10800000">
                  <a:pos x="wd2" y="hd2"/>
                </a:cxn>
                <a:cxn ang="16200000">
                  <a:pos x="wd2" y="hd2"/>
                </a:cxn>
              </a:cxnLst>
              <a:rect l="0" t="0" r="r" b="b"/>
              <a:pathLst>
                <a:path w="21600" h="21540" extrusionOk="0">
                  <a:moveTo>
                    <a:pt x="13015" y="212"/>
                  </a:moveTo>
                  <a:cubicBezTo>
                    <a:pt x="13015" y="254"/>
                    <a:pt x="13056" y="233"/>
                    <a:pt x="13083" y="254"/>
                  </a:cubicBezTo>
                  <a:cubicBezTo>
                    <a:pt x="13083" y="296"/>
                    <a:pt x="13042" y="275"/>
                    <a:pt x="13015" y="275"/>
                  </a:cubicBezTo>
                  <a:cubicBezTo>
                    <a:pt x="13125" y="442"/>
                    <a:pt x="13234" y="212"/>
                    <a:pt x="13426" y="275"/>
                  </a:cubicBezTo>
                  <a:cubicBezTo>
                    <a:pt x="13467" y="379"/>
                    <a:pt x="13536" y="442"/>
                    <a:pt x="13618" y="484"/>
                  </a:cubicBezTo>
                  <a:cubicBezTo>
                    <a:pt x="13632" y="526"/>
                    <a:pt x="13618" y="588"/>
                    <a:pt x="13618" y="630"/>
                  </a:cubicBezTo>
                  <a:cubicBezTo>
                    <a:pt x="13632" y="672"/>
                    <a:pt x="13687" y="672"/>
                    <a:pt x="13673" y="756"/>
                  </a:cubicBezTo>
                  <a:cubicBezTo>
                    <a:pt x="13618" y="735"/>
                    <a:pt x="13632" y="797"/>
                    <a:pt x="13618" y="860"/>
                  </a:cubicBezTo>
                  <a:cubicBezTo>
                    <a:pt x="13605" y="839"/>
                    <a:pt x="13563" y="818"/>
                    <a:pt x="13522" y="818"/>
                  </a:cubicBezTo>
                  <a:cubicBezTo>
                    <a:pt x="13481" y="839"/>
                    <a:pt x="13522" y="881"/>
                    <a:pt x="13495" y="902"/>
                  </a:cubicBezTo>
                  <a:cubicBezTo>
                    <a:pt x="13481" y="923"/>
                    <a:pt x="13467" y="860"/>
                    <a:pt x="13440" y="860"/>
                  </a:cubicBezTo>
                  <a:cubicBezTo>
                    <a:pt x="13426" y="881"/>
                    <a:pt x="13371" y="944"/>
                    <a:pt x="13289" y="902"/>
                  </a:cubicBezTo>
                  <a:cubicBezTo>
                    <a:pt x="13262" y="902"/>
                    <a:pt x="13275" y="965"/>
                    <a:pt x="13262" y="986"/>
                  </a:cubicBezTo>
                  <a:cubicBezTo>
                    <a:pt x="13262" y="986"/>
                    <a:pt x="13221" y="965"/>
                    <a:pt x="13221" y="986"/>
                  </a:cubicBezTo>
                  <a:cubicBezTo>
                    <a:pt x="13207" y="1027"/>
                    <a:pt x="13262" y="1048"/>
                    <a:pt x="13221" y="1132"/>
                  </a:cubicBezTo>
                  <a:cubicBezTo>
                    <a:pt x="13207" y="1069"/>
                    <a:pt x="13083" y="1153"/>
                    <a:pt x="13138" y="1174"/>
                  </a:cubicBezTo>
                  <a:cubicBezTo>
                    <a:pt x="13083" y="1258"/>
                    <a:pt x="13001" y="1216"/>
                    <a:pt x="12933" y="1258"/>
                  </a:cubicBezTo>
                  <a:cubicBezTo>
                    <a:pt x="12891" y="1278"/>
                    <a:pt x="12864" y="1383"/>
                    <a:pt x="12809" y="1383"/>
                  </a:cubicBezTo>
                  <a:cubicBezTo>
                    <a:pt x="12809" y="1425"/>
                    <a:pt x="12809" y="1488"/>
                    <a:pt x="12782" y="1488"/>
                  </a:cubicBezTo>
                  <a:cubicBezTo>
                    <a:pt x="12795" y="1550"/>
                    <a:pt x="12809" y="1488"/>
                    <a:pt x="12837" y="1488"/>
                  </a:cubicBezTo>
                  <a:cubicBezTo>
                    <a:pt x="12905" y="1488"/>
                    <a:pt x="12933" y="1404"/>
                    <a:pt x="12987" y="1383"/>
                  </a:cubicBezTo>
                  <a:cubicBezTo>
                    <a:pt x="13029" y="1362"/>
                    <a:pt x="13029" y="1425"/>
                    <a:pt x="13056" y="1404"/>
                  </a:cubicBezTo>
                  <a:cubicBezTo>
                    <a:pt x="13097" y="1404"/>
                    <a:pt x="13097" y="1341"/>
                    <a:pt x="13111" y="1341"/>
                  </a:cubicBezTo>
                  <a:cubicBezTo>
                    <a:pt x="13166" y="1299"/>
                    <a:pt x="13234" y="1341"/>
                    <a:pt x="13289" y="1299"/>
                  </a:cubicBezTo>
                  <a:cubicBezTo>
                    <a:pt x="13330" y="1278"/>
                    <a:pt x="13275" y="1237"/>
                    <a:pt x="13317" y="1216"/>
                  </a:cubicBezTo>
                  <a:cubicBezTo>
                    <a:pt x="13330" y="1216"/>
                    <a:pt x="13358" y="1237"/>
                    <a:pt x="13371" y="1216"/>
                  </a:cubicBezTo>
                  <a:cubicBezTo>
                    <a:pt x="13371" y="1216"/>
                    <a:pt x="13385" y="1132"/>
                    <a:pt x="13399" y="1132"/>
                  </a:cubicBezTo>
                  <a:cubicBezTo>
                    <a:pt x="13399" y="1132"/>
                    <a:pt x="13467" y="1174"/>
                    <a:pt x="13495" y="1174"/>
                  </a:cubicBezTo>
                  <a:cubicBezTo>
                    <a:pt x="13563" y="1174"/>
                    <a:pt x="13563" y="1153"/>
                    <a:pt x="13618" y="1132"/>
                  </a:cubicBezTo>
                  <a:cubicBezTo>
                    <a:pt x="13618" y="1174"/>
                    <a:pt x="13618" y="1216"/>
                    <a:pt x="13618" y="1258"/>
                  </a:cubicBezTo>
                  <a:cubicBezTo>
                    <a:pt x="13659" y="1216"/>
                    <a:pt x="13673" y="1216"/>
                    <a:pt x="13673" y="1299"/>
                  </a:cubicBezTo>
                  <a:cubicBezTo>
                    <a:pt x="13810" y="1278"/>
                    <a:pt x="14030" y="1320"/>
                    <a:pt x="14235" y="1299"/>
                  </a:cubicBezTo>
                  <a:cubicBezTo>
                    <a:pt x="14222" y="1467"/>
                    <a:pt x="14414" y="1341"/>
                    <a:pt x="14386" y="1529"/>
                  </a:cubicBezTo>
                  <a:cubicBezTo>
                    <a:pt x="14414" y="1467"/>
                    <a:pt x="14455" y="1529"/>
                    <a:pt x="14496" y="1529"/>
                  </a:cubicBezTo>
                  <a:cubicBezTo>
                    <a:pt x="14565" y="1529"/>
                    <a:pt x="14661" y="1488"/>
                    <a:pt x="14702" y="1529"/>
                  </a:cubicBezTo>
                  <a:cubicBezTo>
                    <a:pt x="14757" y="1529"/>
                    <a:pt x="14702" y="1362"/>
                    <a:pt x="14757" y="1341"/>
                  </a:cubicBezTo>
                  <a:cubicBezTo>
                    <a:pt x="14839" y="1362"/>
                    <a:pt x="14921" y="1341"/>
                    <a:pt x="15003" y="1383"/>
                  </a:cubicBezTo>
                  <a:cubicBezTo>
                    <a:pt x="15003" y="1383"/>
                    <a:pt x="15003" y="1404"/>
                    <a:pt x="15003" y="1404"/>
                  </a:cubicBezTo>
                  <a:cubicBezTo>
                    <a:pt x="15045" y="1425"/>
                    <a:pt x="15099" y="1404"/>
                    <a:pt x="15127" y="1404"/>
                  </a:cubicBezTo>
                  <a:cubicBezTo>
                    <a:pt x="15141" y="1425"/>
                    <a:pt x="15154" y="1488"/>
                    <a:pt x="15154" y="1488"/>
                  </a:cubicBezTo>
                  <a:cubicBezTo>
                    <a:pt x="15195" y="1529"/>
                    <a:pt x="15264" y="1467"/>
                    <a:pt x="15291" y="1529"/>
                  </a:cubicBezTo>
                  <a:cubicBezTo>
                    <a:pt x="15278" y="1613"/>
                    <a:pt x="15278" y="1697"/>
                    <a:pt x="15209" y="1676"/>
                  </a:cubicBezTo>
                  <a:cubicBezTo>
                    <a:pt x="15209" y="1759"/>
                    <a:pt x="15250" y="1780"/>
                    <a:pt x="15319" y="1759"/>
                  </a:cubicBezTo>
                  <a:cubicBezTo>
                    <a:pt x="15291" y="1989"/>
                    <a:pt x="15415" y="2010"/>
                    <a:pt x="15470" y="2115"/>
                  </a:cubicBezTo>
                  <a:cubicBezTo>
                    <a:pt x="15511" y="2073"/>
                    <a:pt x="15552" y="2052"/>
                    <a:pt x="15593" y="1989"/>
                  </a:cubicBezTo>
                  <a:cubicBezTo>
                    <a:pt x="15607" y="1968"/>
                    <a:pt x="15607" y="1906"/>
                    <a:pt x="15621" y="1885"/>
                  </a:cubicBezTo>
                  <a:cubicBezTo>
                    <a:pt x="15634" y="1864"/>
                    <a:pt x="15675" y="1885"/>
                    <a:pt x="15675" y="1843"/>
                  </a:cubicBezTo>
                  <a:cubicBezTo>
                    <a:pt x="15744" y="1822"/>
                    <a:pt x="15717" y="1927"/>
                    <a:pt x="15744" y="1968"/>
                  </a:cubicBezTo>
                  <a:cubicBezTo>
                    <a:pt x="15813" y="1968"/>
                    <a:pt x="15867" y="1968"/>
                    <a:pt x="15922" y="1968"/>
                  </a:cubicBezTo>
                  <a:cubicBezTo>
                    <a:pt x="15950" y="1927"/>
                    <a:pt x="16018" y="1948"/>
                    <a:pt x="16005" y="1843"/>
                  </a:cubicBezTo>
                  <a:cubicBezTo>
                    <a:pt x="16087" y="1885"/>
                    <a:pt x="16279" y="1759"/>
                    <a:pt x="16279" y="1927"/>
                  </a:cubicBezTo>
                  <a:cubicBezTo>
                    <a:pt x="16361" y="1927"/>
                    <a:pt x="16334" y="1780"/>
                    <a:pt x="16443" y="1843"/>
                  </a:cubicBezTo>
                  <a:cubicBezTo>
                    <a:pt x="16430" y="1801"/>
                    <a:pt x="16402" y="1801"/>
                    <a:pt x="16389" y="1801"/>
                  </a:cubicBezTo>
                  <a:cubicBezTo>
                    <a:pt x="16402" y="1780"/>
                    <a:pt x="16402" y="1697"/>
                    <a:pt x="16443" y="1676"/>
                  </a:cubicBezTo>
                  <a:cubicBezTo>
                    <a:pt x="16512" y="1697"/>
                    <a:pt x="16485" y="1550"/>
                    <a:pt x="16594" y="1613"/>
                  </a:cubicBezTo>
                  <a:cubicBezTo>
                    <a:pt x="16622" y="1613"/>
                    <a:pt x="16594" y="1550"/>
                    <a:pt x="16594" y="1571"/>
                  </a:cubicBezTo>
                  <a:cubicBezTo>
                    <a:pt x="16635" y="1488"/>
                    <a:pt x="16704" y="1550"/>
                    <a:pt x="16800" y="1529"/>
                  </a:cubicBezTo>
                  <a:cubicBezTo>
                    <a:pt x="16773" y="1738"/>
                    <a:pt x="16937" y="1467"/>
                    <a:pt x="16896" y="1655"/>
                  </a:cubicBezTo>
                  <a:cubicBezTo>
                    <a:pt x="17006" y="1676"/>
                    <a:pt x="17088" y="1634"/>
                    <a:pt x="17184" y="1613"/>
                  </a:cubicBezTo>
                  <a:cubicBezTo>
                    <a:pt x="17184" y="1718"/>
                    <a:pt x="17074" y="1634"/>
                    <a:pt x="17102" y="1759"/>
                  </a:cubicBezTo>
                  <a:cubicBezTo>
                    <a:pt x="17115" y="1843"/>
                    <a:pt x="17198" y="1801"/>
                    <a:pt x="17253" y="1801"/>
                  </a:cubicBezTo>
                  <a:cubicBezTo>
                    <a:pt x="17349" y="1801"/>
                    <a:pt x="17431" y="1801"/>
                    <a:pt x="17513" y="1759"/>
                  </a:cubicBezTo>
                  <a:cubicBezTo>
                    <a:pt x="17527" y="1906"/>
                    <a:pt x="17650" y="1906"/>
                    <a:pt x="17691" y="2031"/>
                  </a:cubicBezTo>
                  <a:cubicBezTo>
                    <a:pt x="17746" y="2010"/>
                    <a:pt x="17774" y="2073"/>
                    <a:pt x="17815" y="2073"/>
                  </a:cubicBezTo>
                  <a:cubicBezTo>
                    <a:pt x="17979" y="2094"/>
                    <a:pt x="18158" y="2031"/>
                    <a:pt x="18309" y="2073"/>
                  </a:cubicBezTo>
                  <a:cubicBezTo>
                    <a:pt x="18363" y="2094"/>
                    <a:pt x="18418" y="2198"/>
                    <a:pt x="18487" y="2157"/>
                  </a:cubicBezTo>
                  <a:cubicBezTo>
                    <a:pt x="18473" y="2219"/>
                    <a:pt x="18501" y="2219"/>
                    <a:pt x="18528" y="2240"/>
                  </a:cubicBezTo>
                  <a:cubicBezTo>
                    <a:pt x="18528" y="2282"/>
                    <a:pt x="18528" y="2345"/>
                    <a:pt x="18528" y="2387"/>
                  </a:cubicBezTo>
                  <a:cubicBezTo>
                    <a:pt x="18528" y="2449"/>
                    <a:pt x="18624" y="2387"/>
                    <a:pt x="18638" y="2428"/>
                  </a:cubicBezTo>
                  <a:cubicBezTo>
                    <a:pt x="18665" y="2491"/>
                    <a:pt x="18651" y="2408"/>
                    <a:pt x="18693" y="2428"/>
                  </a:cubicBezTo>
                  <a:cubicBezTo>
                    <a:pt x="18693" y="2428"/>
                    <a:pt x="18693" y="2470"/>
                    <a:pt x="18706" y="2470"/>
                  </a:cubicBezTo>
                  <a:cubicBezTo>
                    <a:pt x="18747" y="2470"/>
                    <a:pt x="19022" y="2512"/>
                    <a:pt x="19049" y="2470"/>
                  </a:cubicBezTo>
                  <a:cubicBezTo>
                    <a:pt x="19049" y="2470"/>
                    <a:pt x="19049" y="2428"/>
                    <a:pt x="19049" y="2428"/>
                  </a:cubicBezTo>
                  <a:cubicBezTo>
                    <a:pt x="19063" y="2428"/>
                    <a:pt x="19118" y="2470"/>
                    <a:pt x="19118" y="2470"/>
                  </a:cubicBezTo>
                  <a:cubicBezTo>
                    <a:pt x="19145" y="2428"/>
                    <a:pt x="19186" y="2408"/>
                    <a:pt x="19200" y="2470"/>
                  </a:cubicBezTo>
                  <a:cubicBezTo>
                    <a:pt x="19241" y="2387"/>
                    <a:pt x="19323" y="2387"/>
                    <a:pt x="19406" y="2345"/>
                  </a:cubicBezTo>
                  <a:cubicBezTo>
                    <a:pt x="19392" y="2470"/>
                    <a:pt x="19419" y="2533"/>
                    <a:pt x="19433" y="2617"/>
                  </a:cubicBezTo>
                  <a:cubicBezTo>
                    <a:pt x="19529" y="2617"/>
                    <a:pt x="19570" y="2700"/>
                    <a:pt x="19653" y="2617"/>
                  </a:cubicBezTo>
                  <a:cubicBezTo>
                    <a:pt x="19666" y="2554"/>
                    <a:pt x="19639" y="2554"/>
                    <a:pt x="19611" y="2533"/>
                  </a:cubicBezTo>
                  <a:cubicBezTo>
                    <a:pt x="19625" y="2512"/>
                    <a:pt x="19639" y="2449"/>
                    <a:pt x="19639" y="2387"/>
                  </a:cubicBezTo>
                  <a:cubicBezTo>
                    <a:pt x="19694" y="2303"/>
                    <a:pt x="19858" y="2345"/>
                    <a:pt x="19886" y="2428"/>
                  </a:cubicBezTo>
                  <a:cubicBezTo>
                    <a:pt x="19995" y="2428"/>
                    <a:pt x="20105" y="2408"/>
                    <a:pt x="20215" y="2428"/>
                  </a:cubicBezTo>
                  <a:cubicBezTo>
                    <a:pt x="20256" y="2428"/>
                    <a:pt x="20338" y="2512"/>
                    <a:pt x="20352" y="2428"/>
                  </a:cubicBezTo>
                  <a:cubicBezTo>
                    <a:pt x="20407" y="2470"/>
                    <a:pt x="20393" y="2512"/>
                    <a:pt x="20475" y="2533"/>
                  </a:cubicBezTo>
                  <a:cubicBezTo>
                    <a:pt x="20503" y="2554"/>
                    <a:pt x="20517" y="2617"/>
                    <a:pt x="20530" y="2617"/>
                  </a:cubicBezTo>
                  <a:cubicBezTo>
                    <a:pt x="20544" y="2617"/>
                    <a:pt x="20558" y="2596"/>
                    <a:pt x="20558" y="2575"/>
                  </a:cubicBezTo>
                  <a:cubicBezTo>
                    <a:pt x="20585" y="2596"/>
                    <a:pt x="20558" y="2638"/>
                    <a:pt x="20571" y="2658"/>
                  </a:cubicBezTo>
                  <a:cubicBezTo>
                    <a:pt x="20585" y="2679"/>
                    <a:pt x="20626" y="2638"/>
                    <a:pt x="20626" y="2658"/>
                  </a:cubicBezTo>
                  <a:cubicBezTo>
                    <a:pt x="20640" y="2679"/>
                    <a:pt x="20695" y="2700"/>
                    <a:pt x="20763" y="2742"/>
                  </a:cubicBezTo>
                  <a:cubicBezTo>
                    <a:pt x="20791" y="2763"/>
                    <a:pt x="20859" y="2784"/>
                    <a:pt x="20914" y="2826"/>
                  </a:cubicBezTo>
                  <a:cubicBezTo>
                    <a:pt x="20928" y="2826"/>
                    <a:pt x="20928" y="2888"/>
                    <a:pt x="20942" y="2888"/>
                  </a:cubicBezTo>
                  <a:cubicBezTo>
                    <a:pt x="20942" y="2909"/>
                    <a:pt x="20983" y="2888"/>
                    <a:pt x="20983" y="2888"/>
                  </a:cubicBezTo>
                  <a:cubicBezTo>
                    <a:pt x="20997" y="2909"/>
                    <a:pt x="20983" y="2951"/>
                    <a:pt x="20983" y="2972"/>
                  </a:cubicBezTo>
                  <a:cubicBezTo>
                    <a:pt x="20997" y="2993"/>
                    <a:pt x="21038" y="2951"/>
                    <a:pt x="21038" y="2972"/>
                  </a:cubicBezTo>
                  <a:cubicBezTo>
                    <a:pt x="21051" y="3014"/>
                    <a:pt x="21010" y="3139"/>
                    <a:pt x="21120" y="3098"/>
                  </a:cubicBezTo>
                  <a:cubicBezTo>
                    <a:pt x="21120" y="3181"/>
                    <a:pt x="21120" y="3265"/>
                    <a:pt x="21120" y="3369"/>
                  </a:cubicBezTo>
                  <a:cubicBezTo>
                    <a:pt x="21202" y="3349"/>
                    <a:pt x="21271" y="3328"/>
                    <a:pt x="21298" y="3202"/>
                  </a:cubicBezTo>
                  <a:cubicBezTo>
                    <a:pt x="21367" y="3265"/>
                    <a:pt x="21463" y="3244"/>
                    <a:pt x="21518" y="3286"/>
                  </a:cubicBezTo>
                  <a:cubicBezTo>
                    <a:pt x="21531" y="3286"/>
                    <a:pt x="21518" y="3349"/>
                    <a:pt x="21518" y="3369"/>
                  </a:cubicBezTo>
                  <a:cubicBezTo>
                    <a:pt x="21531" y="3390"/>
                    <a:pt x="21586" y="3349"/>
                    <a:pt x="21600" y="3369"/>
                  </a:cubicBezTo>
                  <a:cubicBezTo>
                    <a:pt x="21586" y="3411"/>
                    <a:pt x="21545" y="3411"/>
                    <a:pt x="21545" y="3474"/>
                  </a:cubicBezTo>
                  <a:cubicBezTo>
                    <a:pt x="21504" y="3495"/>
                    <a:pt x="21504" y="3432"/>
                    <a:pt x="21477" y="3432"/>
                  </a:cubicBezTo>
                  <a:cubicBezTo>
                    <a:pt x="21449" y="3474"/>
                    <a:pt x="21449" y="3537"/>
                    <a:pt x="21394" y="3516"/>
                  </a:cubicBezTo>
                  <a:cubicBezTo>
                    <a:pt x="21408" y="3579"/>
                    <a:pt x="21477" y="3558"/>
                    <a:pt x="21449" y="3683"/>
                  </a:cubicBezTo>
                  <a:cubicBezTo>
                    <a:pt x="21353" y="3558"/>
                    <a:pt x="21435" y="3725"/>
                    <a:pt x="21367" y="3746"/>
                  </a:cubicBezTo>
                  <a:cubicBezTo>
                    <a:pt x="21353" y="3767"/>
                    <a:pt x="21326" y="3788"/>
                    <a:pt x="21312" y="3829"/>
                  </a:cubicBezTo>
                  <a:cubicBezTo>
                    <a:pt x="21285" y="3829"/>
                    <a:pt x="21271" y="3809"/>
                    <a:pt x="21243" y="3788"/>
                  </a:cubicBezTo>
                  <a:cubicBezTo>
                    <a:pt x="21230" y="3767"/>
                    <a:pt x="21202" y="3725"/>
                    <a:pt x="21189" y="3704"/>
                  </a:cubicBezTo>
                  <a:cubicBezTo>
                    <a:pt x="21147" y="3683"/>
                    <a:pt x="21120" y="3704"/>
                    <a:pt x="21093" y="3683"/>
                  </a:cubicBezTo>
                  <a:cubicBezTo>
                    <a:pt x="21065" y="3662"/>
                    <a:pt x="21051" y="3599"/>
                    <a:pt x="21038" y="3599"/>
                  </a:cubicBezTo>
                  <a:cubicBezTo>
                    <a:pt x="21010" y="3579"/>
                    <a:pt x="20969" y="3599"/>
                    <a:pt x="20942" y="3599"/>
                  </a:cubicBezTo>
                  <a:cubicBezTo>
                    <a:pt x="20928" y="3599"/>
                    <a:pt x="20928" y="3558"/>
                    <a:pt x="20914" y="3558"/>
                  </a:cubicBezTo>
                  <a:cubicBezTo>
                    <a:pt x="20873" y="3558"/>
                    <a:pt x="20846" y="3411"/>
                    <a:pt x="20805" y="3516"/>
                  </a:cubicBezTo>
                  <a:cubicBezTo>
                    <a:pt x="20777" y="3516"/>
                    <a:pt x="20791" y="3453"/>
                    <a:pt x="20777" y="3390"/>
                  </a:cubicBezTo>
                  <a:cubicBezTo>
                    <a:pt x="20736" y="3390"/>
                    <a:pt x="20681" y="3390"/>
                    <a:pt x="20626" y="3390"/>
                  </a:cubicBezTo>
                  <a:cubicBezTo>
                    <a:pt x="20571" y="3411"/>
                    <a:pt x="20626" y="3495"/>
                    <a:pt x="20626" y="3474"/>
                  </a:cubicBezTo>
                  <a:cubicBezTo>
                    <a:pt x="20626" y="3537"/>
                    <a:pt x="20571" y="3537"/>
                    <a:pt x="20571" y="3641"/>
                  </a:cubicBezTo>
                  <a:cubicBezTo>
                    <a:pt x="20462" y="3620"/>
                    <a:pt x="20448" y="3746"/>
                    <a:pt x="20325" y="3704"/>
                  </a:cubicBezTo>
                  <a:cubicBezTo>
                    <a:pt x="20297" y="3746"/>
                    <a:pt x="20297" y="3809"/>
                    <a:pt x="20242" y="3788"/>
                  </a:cubicBezTo>
                  <a:cubicBezTo>
                    <a:pt x="20256" y="3850"/>
                    <a:pt x="20311" y="3829"/>
                    <a:pt x="20352" y="3829"/>
                  </a:cubicBezTo>
                  <a:cubicBezTo>
                    <a:pt x="20379" y="3850"/>
                    <a:pt x="20393" y="3892"/>
                    <a:pt x="20421" y="3913"/>
                  </a:cubicBezTo>
                  <a:cubicBezTo>
                    <a:pt x="20407" y="4039"/>
                    <a:pt x="20407" y="3997"/>
                    <a:pt x="20448" y="4059"/>
                  </a:cubicBezTo>
                  <a:cubicBezTo>
                    <a:pt x="20475" y="4143"/>
                    <a:pt x="20544" y="4164"/>
                    <a:pt x="20571" y="4227"/>
                  </a:cubicBezTo>
                  <a:cubicBezTo>
                    <a:pt x="20571" y="4227"/>
                    <a:pt x="20503" y="4331"/>
                    <a:pt x="20503" y="4331"/>
                  </a:cubicBezTo>
                  <a:cubicBezTo>
                    <a:pt x="20434" y="4352"/>
                    <a:pt x="20434" y="4248"/>
                    <a:pt x="20393" y="4248"/>
                  </a:cubicBezTo>
                  <a:cubicBezTo>
                    <a:pt x="20407" y="4248"/>
                    <a:pt x="20434" y="4331"/>
                    <a:pt x="20393" y="4331"/>
                  </a:cubicBezTo>
                  <a:cubicBezTo>
                    <a:pt x="20325" y="4352"/>
                    <a:pt x="20201" y="4331"/>
                    <a:pt x="20119" y="4373"/>
                  </a:cubicBezTo>
                  <a:cubicBezTo>
                    <a:pt x="20078" y="4394"/>
                    <a:pt x="19982" y="4436"/>
                    <a:pt x="19995" y="4540"/>
                  </a:cubicBezTo>
                  <a:cubicBezTo>
                    <a:pt x="19872" y="4499"/>
                    <a:pt x="19858" y="4624"/>
                    <a:pt x="19790" y="4645"/>
                  </a:cubicBezTo>
                  <a:cubicBezTo>
                    <a:pt x="19762" y="4687"/>
                    <a:pt x="19762" y="4708"/>
                    <a:pt x="19735" y="4729"/>
                  </a:cubicBezTo>
                  <a:cubicBezTo>
                    <a:pt x="19721" y="4749"/>
                    <a:pt x="19680" y="4812"/>
                    <a:pt x="19653" y="4812"/>
                  </a:cubicBezTo>
                  <a:cubicBezTo>
                    <a:pt x="19639" y="4812"/>
                    <a:pt x="19611" y="4854"/>
                    <a:pt x="19611" y="4875"/>
                  </a:cubicBezTo>
                  <a:cubicBezTo>
                    <a:pt x="19529" y="4854"/>
                    <a:pt x="19392" y="4938"/>
                    <a:pt x="19351" y="4833"/>
                  </a:cubicBezTo>
                  <a:cubicBezTo>
                    <a:pt x="19323" y="4875"/>
                    <a:pt x="19255" y="4854"/>
                    <a:pt x="19269" y="4959"/>
                  </a:cubicBezTo>
                  <a:cubicBezTo>
                    <a:pt x="19131" y="4979"/>
                    <a:pt x="19118" y="4979"/>
                    <a:pt x="18967" y="4959"/>
                  </a:cubicBezTo>
                  <a:cubicBezTo>
                    <a:pt x="18953" y="4959"/>
                    <a:pt x="18939" y="5000"/>
                    <a:pt x="18912" y="5000"/>
                  </a:cubicBezTo>
                  <a:cubicBezTo>
                    <a:pt x="18898" y="5021"/>
                    <a:pt x="18843" y="5042"/>
                    <a:pt x="18843" y="5126"/>
                  </a:cubicBezTo>
                  <a:cubicBezTo>
                    <a:pt x="18830" y="5230"/>
                    <a:pt x="18720" y="5168"/>
                    <a:pt x="18734" y="5356"/>
                  </a:cubicBezTo>
                  <a:cubicBezTo>
                    <a:pt x="18720" y="5481"/>
                    <a:pt x="18802" y="5460"/>
                    <a:pt x="18843" y="5502"/>
                  </a:cubicBezTo>
                  <a:cubicBezTo>
                    <a:pt x="18830" y="5607"/>
                    <a:pt x="18816" y="5711"/>
                    <a:pt x="18734" y="5690"/>
                  </a:cubicBezTo>
                  <a:cubicBezTo>
                    <a:pt x="18747" y="5774"/>
                    <a:pt x="18734" y="5816"/>
                    <a:pt x="18693" y="5816"/>
                  </a:cubicBezTo>
                  <a:cubicBezTo>
                    <a:pt x="18693" y="5879"/>
                    <a:pt x="18693" y="5920"/>
                    <a:pt x="18693" y="5983"/>
                  </a:cubicBezTo>
                  <a:cubicBezTo>
                    <a:pt x="18693" y="6025"/>
                    <a:pt x="18734" y="5941"/>
                    <a:pt x="18734" y="6004"/>
                  </a:cubicBezTo>
                  <a:cubicBezTo>
                    <a:pt x="18761" y="6088"/>
                    <a:pt x="18706" y="6067"/>
                    <a:pt x="18693" y="6088"/>
                  </a:cubicBezTo>
                  <a:cubicBezTo>
                    <a:pt x="18679" y="6109"/>
                    <a:pt x="18665" y="6192"/>
                    <a:pt x="18665" y="6213"/>
                  </a:cubicBezTo>
                  <a:cubicBezTo>
                    <a:pt x="18638" y="6234"/>
                    <a:pt x="18555" y="6213"/>
                    <a:pt x="18528" y="6255"/>
                  </a:cubicBezTo>
                  <a:cubicBezTo>
                    <a:pt x="18514" y="6276"/>
                    <a:pt x="18555" y="6380"/>
                    <a:pt x="18528" y="6401"/>
                  </a:cubicBezTo>
                  <a:cubicBezTo>
                    <a:pt x="18514" y="6422"/>
                    <a:pt x="18514" y="6318"/>
                    <a:pt x="18514" y="6318"/>
                  </a:cubicBezTo>
                  <a:cubicBezTo>
                    <a:pt x="18487" y="6318"/>
                    <a:pt x="18432" y="6339"/>
                    <a:pt x="18487" y="6527"/>
                  </a:cubicBezTo>
                  <a:cubicBezTo>
                    <a:pt x="18432" y="6485"/>
                    <a:pt x="18446" y="6569"/>
                    <a:pt x="18432" y="6590"/>
                  </a:cubicBezTo>
                  <a:cubicBezTo>
                    <a:pt x="18418" y="6610"/>
                    <a:pt x="18391" y="6590"/>
                    <a:pt x="18377" y="6590"/>
                  </a:cubicBezTo>
                  <a:cubicBezTo>
                    <a:pt x="18363" y="6610"/>
                    <a:pt x="18377" y="6715"/>
                    <a:pt x="18322" y="6673"/>
                  </a:cubicBezTo>
                  <a:cubicBezTo>
                    <a:pt x="18336" y="6736"/>
                    <a:pt x="18295" y="6757"/>
                    <a:pt x="18309" y="6840"/>
                  </a:cubicBezTo>
                  <a:cubicBezTo>
                    <a:pt x="18267" y="6840"/>
                    <a:pt x="18199" y="6820"/>
                    <a:pt x="18199" y="6861"/>
                  </a:cubicBezTo>
                  <a:cubicBezTo>
                    <a:pt x="18171" y="6861"/>
                    <a:pt x="18213" y="6820"/>
                    <a:pt x="18199" y="6757"/>
                  </a:cubicBezTo>
                  <a:cubicBezTo>
                    <a:pt x="18199" y="6757"/>
                    <a:pt x="18171" y="6736"/>
                    <a:pt x="18171" y="6715"/>
                  </a:cubicBezTo>
                  <a:cubicBezTo>
                    <a:pt x="18171" y="6694"/>
                    <a:pt x="18171" y="6652"/>
                    <a:pt x="18171" y="6631"/>
                  </a:cubicBezTo>
                  <a:cubicBezTo>
                    <a:pt x="18158" y="6610"/>
                    <a:pt x="18144" y="6569"/>
                    <a:pt x="18130" y="6548"/>
                  </a:cubicBezTo>
                  <a:cubicBezTo>
                    <a:pt x="18117" y="6548"/>
                    <a:pt x="18103" y="6506"/>
                    <a:pt x="18075" y="6527"/>
                  </a:cubicBezTo>
                  <a:cubicBezTo>
                    <a:pt x="18103" y="6464"/>
                    <a:pt x="18103" y="6360"/>
                    <a:pt x="18103" y="6276"/>
                  </a:cubicBezTo>
                  <a:cubicBezTo>
                    <a:pt x="18103" y="6213"/>
                    <a:pt x="18075" y="6213"/>
                    <a:pt x="18075" y="6171"/>
                  </a:cubicBezTo>
                  <a:cubicBezTo>
                    <a:pt x="18062" y="6025"/>
                    <a:pt x="18103" y="5858"/>
                    <a:pt x="18075" y="5732"/>
                  </a:cubicBezTo>
                  <a:cubicBezTo>
                    <a:pt x="18171" y="5858"/>
                    <a:pt x="18089" y="5670"/>
                    <a:pt x="18130" y="5586"/>
                  </a:cubicBezTo>
                  <a:cubicBezTo>
                    <a:pt x="18130" y="5565"/>
                    <a:pt x="18158" y="5711"/>
                    <a:pt x="18171" y="5628"/>
                  </a:cubicBezTo>
                  <a:cubicBezTo>
                    <a:pt x="18171" y="5607"/>
                    <a:pt x="18171" y="5565"/>
                    <a:pt x="18171" y="5544"/>
                  </a:cubicBezTo>
                  <a:cubicBezTo>
                    <a:pt x="18199" y="5481"/>
                    <a:pt x="18309" y="5377"/>
                    <a:pt x="18322" y="5356"/>
                  </a:cubicBezTo>
                  <a:cubicBezTo>
                    <a:pt x="18322" y="5356"/>
                    <a:pt x="18377" y="5335"/>
                    <a:pt x="18350" y="5314"/>
                  </a:cubicBezTo>
                  <a:cubicBezTo>
                    <a:pt x="18322" y="5272"/>
                    <a:pt x="18363" y="5272"/>
                    <a:pt x="18405" y="5272"/>
                  </a:cubicBezTo>
                  <a:cubicBezTo>
                    <a:pt x="18446" y="5230"/>
                    <a:pt x="18459" y="5168"/>
                    <a:pt x="18459" y="5084"/>
                  </a:cubicBezTo>
                  <a:cubicBezTo>
                    <a:pt x="18459" y="5063"/>
                    <a:pt x="18542" y="5021"/>
                    <a:pt x="18528" y="5000"/>
                  </a:cubicBezTo>
                  <a:cubicBezTo>
                    <a:pt x="18528" y="5000"/>
                    <a:pt x="18514" y="5000"/>
                    <a:pt x="18514" y="5000"/>
                  </a:cubicBezTo>
                  <a:cubicBezTo>
                    <a:pt x="18514" y="5000"/>
                    <a:pt x="18528" y="4917"/>
                    <a:pt x="18528" y="4917"/>
                  </a:cubicBezTo>
                  <a:cubicBezTo>
                    <a:pt x="18555" y="4917"/>
                    <a:pt x="18597" y="5021"/>
                    <a:pt x="18583" y="4833"/>
                  </a:cubicBezTo>
                  <a:cubicBezTo>
                    <a:pt x="18624" y="4833"/>
                    <a:pt x="18679" y="4833"/>
                    <a:pt x="18706" y="4812"/>
                  </a:cubicBezTo>
                  <a:cubicBezTo>
                    <a:pt x="18720" y="4791"/>
                    <a:pt x="18734" y="4729"/>
                    <a:pt x="18734" y="4729"/>
                  </a:cubicBezTo>
                  <a:cubicBezTo>
                    <a:pt x="18747" y="4708"/>
                    <a:pt x="18775" y="4729"/>
                    <a:pt x="18789" y="4729"/>
                  </a:cubicBezTo>
                  <a:cubicBezTo>
                    <a:pt x="18802" y="4708"/>
                    <a:pt x="18830" y="4666"/>
                    <a:pt x="18843" y="4645"/>
                  </a:cubicBezTo>
                  <a:cubicBezTo>
                    <a:pt x="18857" y="4624"/>
                    <a:pt x="18857" y="4645"/>
                    <a:pt x="18871" y="4603"/>
                  </a:cubicBezTo>
                  <a:cubicBezTo>
                    <a:pt x="18871" y="4561"/>
                    <a:pt x="18898" y="4457"/>
                    <a:pt x="18939" y="4540"/>
                  </a:cubicBezTo>
                  <a:cubicBezTo>
                    <a:pt x="18939" y="4457"/>
                    <a:pt x="18939" y="4394"/>
                    <a:pt x="18939" y="4331"/>
                  </a:cubicBezTo>
                  <a:cubicBezTo>
                    <a:pt x="18885" y="4331"/>
                    <a:pt x="18843" y="4352"/>
                    <a:pt x="18816" y="4373"/>
                  </a:cubicBezTo>
                  <a:cubicBezTo>
                    <a:pt x="18802" y="4394"/>
                    <a:pt x="18775" y="4436"/>
                    <a:pt x="18761" y="4457"/>
                  </a:cubicBezTo>
                  <a:cubicBezTo>
                    <a:pt x="18747" y="4478"/>
                    <a:pt x="18734" y="4457"/>
                    <a:pt x="18734" y="4499"/>
                  </a:cubicBezTo>
                  <a:cubicBezTo>
                    <a:pt x="18734" y="4561"/>
                    <a:pt x="18638" y="4540"/>
                    <a:pt x="18638" y="4645"/>
                  </a:cubicBezTo>
                  <a:cubicBezTo>
                    <a:pt x="18583" y="4645"/>
                    <a:pt x="18555" y="4666"/>
                    <a:pt x="18555" y="4729"/>
                  </a:cubicBezTo>
                  <a:cubicBezTo>
                    <a:pt x="18528" y="4729"/>
                    <a:pt x="18542" y="4666"/>
                    <a:pt x="18528" y="4645"/>
                  </a:cubicBezTo>
                  <a:cubicBezTo>
                    <a:pt x="18528" y="4645"/>
                    <a:pt x="18487" y="4666"/>
                    <a:pt x="18487" y="4645"/>
                  </a:cubicBezTo>
                  <a:cubicBezTo>
                    <a:pt x="18473" y="4624"/>
                    <a:pt x="18487" y="4561"/>
                    <a:pt x="18487" y="4540"/>
                  </a:cubicBezTo>
                  <a:cubicBezTo>
                    <a:pt x="18377" y="4561"/>
                    <a:pt x="18309" y="4499"/>
                    <a:pt x="18226" y="4540"/>
                  </a:cubicBezTo>
                  <a:cubicBezTo>
                    <a:pt x="18199" y="4540"/>
                    <a:pt x="18226" y="4582"/>
                    <a:pt x="18199" y="4603"/>
                  </a:cubicBezTo>
                  <a:cubicBezTo>
                    <a:pt x="18171" y="4645"/>
                    <a:pt x="18130" y="4624"/>
                    <a:pt x="18103" y="4645"/>
                  </a:cubicBezTo>
                  <a:cubicBezTo>
                    <a:pt x="18048" y="4687"/>
                    <a:pt x="18048" y="4708"/>
                    <a:pt x="18021" y="4770"/>
                  </a:cubicBezTo>
                  <a:cubicBezTo>
                    <a:pt x="18007" y="4791"/>
                    <a:pt x="17993" y="4854"/>
                    <a:pt x="17938" y="4833"/>
                  </a:cubicBezTo>
                  <a:cubicBezTo>
                    <a:pt x="17925" y="4959"/>
                    <a:pt x="17979" y="4938"/>
                    <a:pt x="17966" y="5042"/>
                  </a:cubicBezTo>
                  <a:cubicBezTo>
                    <a:pt x="17938" y="5063"/>
                    <a:pt x="17925" y="5084"/>
                    <a:pt x="17925" y="5147"/>
                  </a:cubicBezTo>
                  <a:cubicBezTo>
                    <a:pt x="17815" y="5126"/>
                    <a:pt x="17787" y="5209"/>
                    <a:pt x="17691" y="5189"/>
                  </a:cubicBezTo>
                  <a:cubicBezTo>
                    <a:pt x="17664" y="5147"/>
                    <a:pt x="17678" y="5126"/>
                    <a:pt x="17691" y="5084"/>
                  </a:cubicBezTo>
                  <a:cubicBezTo>
                    <a:pt x="17650" y="5084"/>
                    <a:pt x="17637" y="5042"/>
                    <a:pt x="17637" y="5000"/>
                  </a:cubicBezTo>
                  <a:cubicBezTo>
                    <a:pt x="17595" y="5000"/>
                    <a:pt x="17541" y="5021"/>
                    <a:pt x="17541" y="4959"/>
                  </a:cubicBezTo>
                  <a:cubicBezTo>
                    <a:pt x="17417" y="5063"/>
                    <a:pt x="17266" y="5126"/>
                    <a:pt x="17102" y="5147"/>
                  </a:cubicBezTo>
                  <a:cubicBezTo>
                    <a:pt x="17088" y="5084"/>
                    <a:pt x="17019" y="5126"/>
                    <a:pt x="17047" y="5000"/>
                  </a:cubicBezTo>
                  <a:cubicBezTo>
                    <a:pt x="17019" y="5000"/>
                    <a:pt x="16978" y="5000"/>
                    <a:pt x="16951" y="5000"/>
                  </a:cubicBezTo>
                  <a:cubicBezTo>
                    <a:pt x="16841" y="5042"/>
                    <a:pt x="16759" y="5084"/>
                    <a:pt x="16663" y="5147"/>
                  </a:cubicBezTo>
                  <a:cubicBezTo>
                    <a:pt x="16594" y="5209"/>
                    <a:pt x="16539" y="5314"/>
                    <a:pt x="16457" y="5356"/>
                  </a:cubicBezTo>
                  <a:cubicBezTo>
                    <a:pt x="16471" y="5419"/>
                    <a:pt x="16457" y="5481"/>
                    <a:pt x="16416" y="5460"/>
                  </a:cubicBezTo>
                  <a:cubicBezTo>
                    <a:pt x="16430" y="5586"/>
                    <a:pt x="16375" y="5565"/>
                    <a:pt x="16389" y="5670"/>
                  </a:cubicBezTo>
                  <a:cubicBezTo>
                    <a:pt x="16334" y="5586"/>
                    <a:pt x="16279" y="5816"/>
                    <a:pt x="16251" y="5774"/>
                  </a:cubicBezTo>
                  <a:cubicBezTo>
                    <a:pt x="16210" y="5711"/>
                    <a:pt x="16251" y="5816"/>
                    <a:pt x="16183" y="5816"/>
                  </a:cubicBezTo>
                  <a:cubicBezTo>
                    <a:pt x="16142" y="5816"/>
                    <a:pt x="16128" y="5837"/>
                    <a:pt x="16128" y="5900"/>
                  </a:cubicBezTo>
                  <a:cubicBezTo>
                    <a:pt x="16005" y="5837"/>
                    <a:pt x="16046" y="6025"/>
                    <a:pt x="15950" y="6004"/>
                  </a:cubicBezTo>
                  <a:cubicBezTo>
                    <a:pt x="15963" y="6046"/>
                    <a:pt x="16032" y="6213"/>
                    <a:pt x="16059" y="6130"/>
                  </a:cubicBezTo>
                  <a:cubicBezTo>
                    <a:pt x="16087" y="6150"/>
                    <a:pt x="16073" y="6234"/>
                    <a:pt x="16073" y="6276"/>
                  </a:cubicBezTo>
                  <a:cubicBezTo>
                    <a:pt x="16114" y="6255"/>
                    <a:pt x="16155" y="6318"/>
                    <a:pt x="16155" y="6318"/>
                  </a:cubicBezTo>
                  <a:cubicBezTo>
                    <a:pt x="16183" y="6318"/>
                    <a:pt x="16210" y="6276"/>
                    <a:pt x="16251" y="6276"/>
                  </a:cubicBezTo>
                  <a:cubicBezTo>
                    <a:pt x="16265" y="6297"/>
                    <a:pt x="16293" y="6318"/>
                    <a:pt x="16279" y="6318"/>
                  </a:cubicBezTo>
                  <a:cubicBezTo>
                    <a:pt x="16320" y="6318"/>
                    <a:pt x="16347" y="6213"/>
                    <a:pt x="16361" y="6276"/>
                  </a:cubicBezTo>
                  <a:cubicBezTo>
                    <a:pt x="16389" y="6276"/>
                    <a:pt x="16375" y="6234"/>
                    <a:pt x="16389" y="6213"/>
                  </a:cubicBezTo>
                  <a:cubicBezTo>
                    <a:pt x="16430" y="6234"/>
                    <a:pt x="16430" y="6506"/>
                    <a:pt x="16485" y="6360"/>
                  </a:cubicBezTo>
                  <a:cubicBezTo>
                    <a:pt x="16553" y="6339"/>
                    <a:pt x="16471" y="6548"/>
                    <a:pt x="16567" y="6485"/>
                  </a:cubicBezTo>
                  <a:cubicBezTo>
                    <a:pt x="16567" y="6527"/>
                    <a:pt x="16526" y="6506"/>
                    <a:pt x="16512" y="6527"/>
                  </a:cubicBezTo>
                  <a:cubicBezTo>
                    <a:pt x="16512" y="6527"/>
                    <a:pt x="16553" y="6631"/>
                    <a:pt x="16539" y="6673"/>
                  </a:cubicBezTo>
                  <a:cubicBezTo>
                    <a:pt x="16539" y="6694"/>
                    <a:pt x="16512" y="6673"/>
                    <a:pt x="16512" y="6715"/>
                  </a:cubicBezTo>
                  <a:cubicBezTo>
                    <a:pt x="16512" y="6736"/>
                    <a:pt x="16485" y="6757"/>
                    <a:pt x="16485" y="6799"/>
                  </a:cubicBezTo>
                  <a:cubicBezTo>
                    <a:pt x="16471" y="6924"/>
                    <a:pt x="16526" y="7133"/>
                    <a:pt x="16443" y="7029"/>
                  </a:cubicBezTo>
                  <a:cubicBezTo>
                    <a:pt x="16457" y="7363"/>
                    <a:pt x="16361" y="7531"/>
                    <a:pt x="16306" y="7761"/>
                  </a:cubicBezTo>
                  <a:cubicBezTo>
                    <a:pt x="16279" y="7802"/>
                    <a:pt x="16265" y="7781"/>
                    <a:pt x="16238" y="7761"/>
                  </a:cubicBezTo>
                  <a:cubicBezTo>
                    <a:pt x="16224" y="7802"/>
                    <a:pt x="16238" y="7844"/>
                    <a:pt x="16238" y="7886"/>
                  </a:cubicBezTo>
                  <a:cubicBezTo>
                    <a:pt x="16224" y="7928"/>
                    <a:pt x="16183" y="7886"/>
                    <a:pt x="16155" y="7928"/>
                  </a:cubicBezTo>
                  <a:cubicBezTo>
                    <a:pt x="16142" y="7928"/>
                    <a:pt x="16169" y="7991"/>
                    <a:pt x="16155" y="7991"/>
                  </a:cubicBezTo>
                  <a:cubicBezTo>
                    <a:pt x="16142" y="8011"/>
                    <a:pt x="16114" y="7991"/>
                    <a:pt x="16101" y="7991"/>
                  </a:cubicBezTo>
                  <a:cubicBezTo>
                    <a:pt x="16087" y="8032"/>
                    <a:pt x="16128" y="8053"/>
                    <a:pt x="16128" y="8032"/>
                  </a:cubicBezTo>
                  <a:cubicBezTo>
                    <a:pt x="16114" y="8074"/>
                    <a:pt x="16073" y="8074"/>
                    <a:pt x="16059" y="8116"/>
                  </a:cubicBezTo>
                  <a:cubicBezTo>
                    <a:pt x="16046" y="8137"/>
                    <a:pt x="16046" y="8200"/>
                    <a:pt x="16032" y="8241"/>
                  </a:cubicBezTo>
                  <a:cubicBezTo>
                    <a:pt x="16005" y="8262"/>
                    <a:pt x="15977" y="8241"/>
                    <a:pt x="15950" y="8262"/>
                  </a:cubicBezTo>
                  <a:cubicBezTo>
                    <a:pt x="15922" y="8304"/>
                    <a:pt x="15950" y="8346"/>
                    <a:pt x="15922" y="8388"/>
                  </a:cubicBezTo>
                  <a:cubicBezTo>
                    <a:pt x="15922" y="8409"/>
                    <a:pt x="15881" y="8367"/>
                    <a:pt x="15881" y="8388"/>
                  </a:cubicBezTo>
                  <a:cubicBezTo>
                    <a:pt x="15867" y="8388"/>
                    <a:pt x="15867" y="8492"/>
                    <a:pt x="15854" y="8471"/>
                  </a:cubicBezTo>
                  <a:cubicBezTo>
                    <a:pt x="15826" y="8430"/>
                    <a:pt x="15799" y="8430"/>
                    <a:pt x="15799" y="8555"/>
                  </a:cubicBezTo>
                  <a:cubicBezTo>
                    <a:pt x="15675" y="8576"/>
                    <a:pt x="15675" y="8555"/>
                    <a:pt x="15538" y="8555"/>
                  </a:cubicBezTo>
                  <a:cubicBezTo>
                    <a:pt x="15538" y="8576"/>
                    <a:pt x="15442" y="8639"/>
                    <a:pt x="15497" y="8660"/>
                  </a:cubicBezTo>
                  <a:cubicBezTo>
                    <a:pt x="15511" y="8743"/>
                    <a:pt x="15319" y="8681"/>
                    <a:pt x="15415" y="8743"/>
                  </a:cubicBezTo>
                  <a:cubicBezTo>
                    <a:pt x="15401" y="8785"/>
                    <a:pt x="15360" y="8785"/>
                    <a:pt x="15360" y="8743"/>
                  </a:cubicBezTo>
                  <a:cubicBezTo>
                    <a:pt x="15291" y="8827"/>
                    <a:pt x="15333" y="8911"/>
                    <a:pt x="15333" y="9057"/>
                  </a:cubicBezTo>
                  <a:cubicBezTo>
                    <a:pt x="15264" y="9078"/>
                    <a:pt x="15291" y="9078"/>
                    <a:pt x="15209" y="9057"/>
                  </a:cubicBezTo>
                  <a:cubicBezTo>
                    <a:pt x="15237" y="9099"/>
                    <a:pt x="15237" y="9141"/>
                    <a:pt x="15182" y="9141"/>
                  </a:cubicBezTo>
                  <a:cubicBezTo>
                    <a:pt x="15182" y="9203"/>
                    <a:pt x="15209" y="9538"/>
                    <a:pt x="15237" y="9433"/>
                  </a:cubicBezTo>
                  <a:cubicBezTo>
                    <a:pt x="15291" y="9433"/>
                    <a:pt x="15237" y="9747"/>
                    <a:pt x="15319" y="9747"/>
                  </a:cubicBezTo>
                  <a:cubicBezTo>
                    <a:pt x="15374" y="9768"/>
                    <a:pt x="15291" y="9872"/>
                    <a:pt x="15360" y="9914"/>
                  </a:cubicBezTo>
                  <a:cubicBezTo>
                    <a:pt x="15346" y="9914"/>
                    <a:pt x="15346" y="9977"/>
                    <a:pt x="15333" y="9998"/>
                  </a:cubicBezTo>
                  <a:cubicBezTo>
                    <a:pt x="15305" y="9998"/>
                    <a:pt x="15278" y="9956"/>
                    <a:pt x="15291" y="9956"/>
                  </a:cubicBezTo>
                  <a:cubicBezTo>
                    <a:pt x="15264" y="9977"/>
                    <a:pt x="15278" y="9998"/>
                    <a:pt x="15264" y="10019"/>
                  </a:cubicBezTo>
                  <a:cubicBezTo>
                    <a:pt x="15250" y="10040"/>
                    <a:pt x="15209" y="10019"/>
                    <a:pt x="15182" y="10019"/>
                  </a:cubicBezTo>
                  <a:cubicBezTo>
                    <a:pt x="15127" y="10061"/>
                    <a:pt x="15058" y="10144"/>
                    <a:pt x="15003" y="10061"/>
                  </a:cubicBezTo>
                  <a:cubicBezTo>
                    <a:pt x="14990" y="9977"/>
                    <a:pt x="15031" y="9956"/>
                    <a:pt x="15031" y="9914"/>
                  </a:cubicBezTo>
                  <a:cubicBezTo>
                    <a:pt x="15045" y="9831"/>
                    <a:pt x="15003" y="9705"/>
                    <a:pt x="15058" y="9684"/>
                  </a:cubicBezTo>
                  <a:cubicBezTo>
                    <a:pt x="15045" y="9621"/>
                    <a:pt x="14976" y="9642"/>
                    <a:pt x="15003" y="9517"/>
                  </a:cubicBezTo>
                  <a:cubicBezTo>
                    <a:pt x="14949" y="9475"/>
                    <a:pt x="14907" y="9538"/>
                    <a:pt x="14853" y="9433"/>
                  </a:cubicBezTo>
                  <a:cubicBezTo>
                    <a:pt x="14839" y="9329"/>
                    <a:pt x="14935" y="9391"/>
                    <a:pt x="14907" y="9245"/>
                  </a:cubicBezTo>
                  <a:cubicBezTo>
                    <a:pt x="14894" y="9203"/>
                    <a:pt x="14880" y="9224"/>
                    <a:pt x="14880" y="9245"/>
                  </a:cubicBezTo>
                  <a:cubicBezTo>
                    <a:pt x="14839" y="9245"/>
                    <a:pt x="14839" y="9203"/>
                    <a:pt x="14825" y="9161"/>
                  </a:cubicBezTo>
                  <a:cubicBezTo>
                    <a:pt x="14811" y="9141"/>
                    <a:pt x="14784" y="9141"/>
                    <a:pt x="14770" y="9099"/>
                  </a:cubicBezTo>
                  <a:cubicBezTo>
                    <a:pt x="14757" y="9120"/>
                    <a:pt x="14729" y="9141"/>
                    <a:pt x="14702" y="9141"/>
                  </a:cubicBezTo>
                  <a:cubicBezTo>
                    <a:pt x="14674" y="9141"/>
                    <a:pt x="14688" y="9161"/>
                    <a:pt x="14702" y="9161"/>
                  </a:cubicBezTo>
                  <a:cubicBezTo>
                    <a:pt x="14702" y="9287"/>
                    <a:pt x="14633" y="9078"/>
                    <a:pt x="14647" y="9245"/>
                  </a:cubicBezTo>
                  <a:cubicBezTo>
                    <a:pt x="14578" y="9161"/>
                    <a:pt x="14578" y="9329"/>
                    <a:pt x="14496" y="9245"/>
                  </a:cubicBezTo>
                  <a:cubicBezTo>
                    <a:pt x="14565" y="9161"/>
                    <a:pt x="14496" y="9099"/>
                    <a:pt x="14565" y="9015"/>
                  </a:cubicBezTo>
                  <a:cubicBezTo>
                    <a:pt x="14619" y="8973"/>
                    <a:pt x="14441" y="8994"/>
                    <a:pt x="14441" y="9057"/>
                  </a:cubicBezTo>
                  <a:cubicBezTo>
                    <a:pt x="14441" y="9141"/>
                    <a:pt x="14400" y="9015"/>
                    <a:pt x="14414" y="9015"/>
                  </a:cubicBezTo>
                  <a:cubicBezTo>
                    <a:pt x="14373" y="9036"/>
                    <a:pt x="14386" y="9120"/>
                    <a:pt x="14345" y="9141"/>
                  </a:cubicBezTo>
                  <a:cubicBezTo>
                    <a:pt x="14331" y="9141"/>
                    <a:pt x="14277" y="9182"/>
                    <a:pt x="14263" y="9203"/>
                  </a:cubicBezTo>
                  <a:cubicBezTo>
                    <a:pt x="14249" y="9224"/>
                    <a:pt x="14235" y="9245"/>
                    <a:pt x="14235" y="9287"/>
                  </a:cubicBezTo>
                  <a:cubicBezTo>
                    <a:pt x="14139" y="9266"/>
                    <a:pt x="14167" y="9266"/>
                    <a:pt x="14057" y="9287"/>
                  </a:cubicBezTo>
                  <a:cubicBezTo>
                    <a:pt x="14085" y="9287"/>
                    <a:pt x="14071" y="9391"/>
                    <a:pt x="14085" y="9412"/>
                  </a:cubicBezTo>
                  <a:cubicBezTo>
                    <a:pt x="14098" y="9412"/>
                    <a:pt x="14139" y="9391"/>
                    <a:pt x="14167" y="9412"/>
                  </a:cubicBezTo>
                  <a:cubicBezTo>
                    <a:pt x="14167" y="9412"/>
                    <a:pt x="14153" y="9475"/>
                    <a:pt x="14167" y="9475"/>
                  </a:cubicBezTo>
                  <a:cubicBezTo>
                    <a:pt x="14167" y="9496"/>
                    <a:pt x="14222" y="9475"/>
                    <a:pt x="14235" y="9475"/>
                  </a:cubicBezTo>
                  <a:cubicBezTo>
                    <a:pt x="14249" y="9496"/>
                    <a:pt x="14235" y="9559"/>
                    <a:pt x="14235" y="9559"/>
                  </a:cubicBezTo>
                  <a:cubicBezTo>
                    <a:pt x="14263" y="9580"/>
                    <a:pt x="14304" y="9559"/>
                    <a:pt x="14318" y="9601"/>
                  </a:cubicBezTo>
                  <a:cubicBezTo>
                    <a:pt x="14345" y="9580"/>
                    <a:pt x="14331" y="9517"/>
                    <a:pt x="14373" y="9517"/>
                  </a:cubicBezTo>
                  <a:cubicBezTo>
                    <a:pt x="14469" y="9496"/>
                    <a:pt x="14551" y="9538"/>
                    <a:pt x="14551" y="9684"/>
                  </a:cubicBezTo>
                  <a:cubicBezTo>
                    <a:pt x="14510" y="9726"/>
                    <a:pt x="14455" y="9726"/>
                    <a:pt x="14414" y="9684"/>
                  </a:cubicBezTo>
                  <a:cubicBezTo>
                    <a:pt x="14400" y="9726"/>
                    <a:pt x="14386" y="9789"/>
                    <a:pt x="14386" y="9872"/>
                  </a:cubicBezTo>
                  <a:cubicBezTo>
                    <a:pt x="14345" y="9852"/>
                    <a:pt x="14345" y="9914"/>
                    <a:pt x="14373" y="9914"/>
                  </a:cubicBezTo>
                  <a:cubicBezTo>
                    <a:pt x="14359" y="9956"/>
                    <a:pt x="14304" y="9935"/>
                    <a:pt x="14263" y="9956"/>
                  </a:cubicBezTo>
                  <a:cubicBezTo>
                    <a:pt x="14304" y="10082"/>
                    <a:pt x="14386" y="10144"/>
                    <a:pt x="14386" y="10332"/>
                  </a:cubicBezTo>
                  <a:cubicBezTo>
                    <a:pt x="14455" y="10228"/>
                    <a:pt x="14414" y="10312"/>
                    <a:pt x="14469" y="10374"/>
                  </a:cubicBezTo>
                  <a:cubicBezTo>
                    <a:pt x="14455" y="10521"/>
                    <a:pt x="14496" y="10730"/>
                    <a:pt x="14441" y="10813"/>
                  </a:cubicBezTo>
                  <a:cubicBezTo>
                    <a:pt x="14482" y="10897"/>
                    <a:pt x="14510" y="11022"/>
                    <a:pt x="14496" y="11190"/>
                  </a:cubicBezTo>
                  <a:cubicBezTo>
                    <a:pt x="14414" y="11106"/>
                    <a:pt x="14455" y="11378"/>
                    <a:pt x="14414" y="11315"/>
                  </a:cubicBezTo>
                  <a:cubicBezTo>
                    <a:pt x="14386" y="11252"/>
                    <a:pt x="14414" y="11315"/>
                    <a:pt x="14386" y="11357"/>
                  </a:cubicBezTo>
                  <a:cubicBezTo>
                    <a:pt x="14373" y="11378"/>
                    <a:pt x="14318" y="11378"/>
                    <a:pt x="14345" y="11503"/>
                  </a:cubicBezTo>
                  <a:cubicBezTo>
                    <a:pt x="14263" y="11462"/>
                    <a:pt x="14318" y="11629"/>
                    <a:pt x="14235" y="11587"/>
                  </a:cubicBezTo>
                  <a:cubicBezTo>
                    <a:pt x="14304" y="11671"/>
                    <a:pt x="14126" y="11733"/>
                    <a:pt x="14167" y="11775"/>
                  </a:cubicBezTo>
                  <a:cubicBezTo>
                    <a:pt x="14208" y="11838"/>
                    <a:pt x="14153" y="11796"/>
                    <a:pt x="14112" y="11859"/>
                  </a:cubicBezTo>
                  <a:cubicBezTo>
                    <a:pt x="14098" y="11880"/>
                    <a:pt x="14098" y="11943"/>
                    <a:pt x="14085" y="11984"/>
                  </a:cubicBezTo>
                  <a:cubicBezTo>
                    <a:pt x="14085" y="11984"/>
                    <a:pt x="14043" y="11963"/>
                    <a:pt x="14030" y="11984"/>
                  </a:cubicBezTo>
                  <a:cubicBezTo>
                    <a:pt x="14030" y="11984"/>
                    <a:pt x="14043" y="12047"/>
                    <a:pt x="14030" y="12047"/>
                  </a:cubicBezTo>
                  <a:cubicBezTo>
                    <a:pt x="14016" y="12089"/>
                    <a:pt x="13934" y="12026"/>
                    <a:pt x="13961" y="12131"/>
                  </a:cubicBezTo>
                  <a:cubicBezTo>
                    <a:pt x="13797" y="12152"/>
                    <a:pt x="13824" y="12173"/>
                    <a:pt x="13646" y="12131"/>
                  </a:cubicBezTo>
                  <a:cubicBezTo>
                    <a:pt x="13618" y="12131"/>
                    <a:pt x="13632" y="12193"/>
                    <a:pt x="13618" y="12256"/>
                  </a:cubicBezTo>
                  <a:cubicBezTo>
                    <a:pt x="13563" y="12173"/>
                    <a:pt x="13481" y="12340"/>
                    <a:pt x="13467" y="12319"/>
                  </a:cubicBezTo>
                  <a:cubicBezTo>
                    <a:pt x="13426" y="12256"/>
                    <a:pt x="13467" y="12361"/>
                    <a:pt x="13371" y="12361"/>
                  </a:cubicBezTo>
                  <a:cubicBezTo>
                    <a:pt x="13330" y="12382"/>
                    <a:pt x="13385" y="12423"/>
                    <a:pt x="13344" y="12444"/>
                  </a:cubicBezTo>
                  <a:cubicBezTo>
                    <a:pt x="13289" y="12528"/>
                    <a:pt x="13262" y="12382"/>
                    <a:pt x="13193" y="12361"/>
                  </a:cubicBezTo>
                  <a:cubicBezTo>
                    <a:pt x="13111" y="12340"/>
                    <a:pt x="13097" y="12403"/>
                    <a:pt x="13042" y="12403"/>
                  </a:cubicBezTo>
                  <a:cubicBezTo>
                    <a:pt x="13001" y="12423"/>
                    <a:pt x="12987" y="12486"/>
                    <a:pt x="12987" y="12570"/>
                  </a:cubicBezTo>
                  <a:cubicBezTo>
                    <a:pt x="12905" y="12528"/>
                    <a:pt x="12905" y="12612"/>
                    <a:pt x="12864" y="12633"/>
                  </a:cubicBezTo>
                  <a:cubicBezTo>
                    <a:pt x="12837" y="12737"/>
                    <a:pt x="12905" y="12716"/>
                    <a:pt x="12905" y="12800"/>
                  </a:cubicBezTo>
                  <a:cubicBezTo>
                    <a:pt x="12905" y="12842"/>
                    <a:pt x="12905" y="12863"/>
                    <a:pt x="12933" y="12863"/>
                  </a:cubicBezTo>
                  <a:cubicBezTo>
                    <a:pt x="12974" y="12883"/>
                    <a:pt x="12946" y="12925"/>
                    <a:pt x="12960" y="12946"/>
                  </a:cubicBezTo>
                  <a:cubicBezTo>
                    <a:pt x="12974" y="12988"/>
                    <a:pt x="13015" y="12967"/>
                    <a:pt x="13042" y="12988"/>
                  </a:cubicBezTo>
                  <a:cubicBezTo>
                    <a:pt x="13042" y="12988"/>
                    <a:pt x="13029" y="13051"/>
                    <a:pt x="13042" y="13072"/>
                  </a:cubicBezTo>
                  <a:cubicBezTo>
                    <a:pt x="13042" y="13072"/>
                    <a:pt x="13083" y="13051"/>
                    <a:pt x="13083" y="13072"/>
                  </a:cubicBezTo>
                  <a:cubicBezTo>
                    <a:pt x="13111" y="13093"/>
                    <a:pt x="13111" y="13197"/>
                    <a:pt x="13138" y="13260"/>
                  </a:cubicBezTo>
                  <a:cubicBezTo>
                    <a:pt x="13152" y="13302"/>
                    <a:pt x="13221" y="13385"/>
                    <a:pt x="13221" y="13385"/>
                  </a:cubicBezTo>
                  <a:cubicBezTo>
                    <a:pt x="13221" y="13427"/>
                    <a:pt x="13207" y="13490"/>
                    <a:pt x="13221" y="13532"/>
                  </a:cubicBezTo>
                  <a:cubicBezTo>
                    <a:pt x="13221" y="13594"/>
                    <a:pt x="13248" y="13615"/>
                    <a:pt x="13234" y="13699"/>
                  </a:cubicBezTo>
                  <a:cubicBezTo>
                    <a:pt x="13234" y="13762"/>
                    <a:pt x="13221" y="13762"/>
                    <a:pt x="13221" y="13803"/>
                  </a:cubicBezTo>
                  <a:cubicBezTo>
                    <a:pt x="13207" y="13887"/>
                    <a:pt x="13234" y="13950"/>
                    <a:pt x="13166" y="13887"/>
                  </a:cubicBezTo>
                  <a:cubicBezTo>
                    <a:pt x="13207" y="14034"/>
                    <a:pt x="13097" y="13950"/>
                    <a:pt x="13111" y="14075"/>
                  </a:cubicBezTo>
                  <a:cubicBezTo>
                    <a:pt x="13015" y="14034"/>
                    <a:pt x="13029" y="14159"/>
                    <a:pt x="12960" y="14159"/>
                  </a:cubicBezTo>
                  <a:cubicBezTo>
                    <a:pt x="12933" y="14138"/>
                    <a:pt x="12946" y="14222"/>
                    <a:pt x="12933" y="14243"/>
                  </a:cubicBezTo>
                  <a:cubicBezTo>
                    <a:pt x="12933" y="14243"/>
                    <a:pt x="12864" y="14243"/>
                    <a:pt x="12878" y="14284"/>
                  </a:cubicBezTo>
                  <a:cubicBezTo>
                    <a:pt x="12905" y="14305"/>
                    <a:pt x="12905" y="14284"/>
                    <a:pt x="12878" y="14305"/>
                  </a:cubicBezTo>
                  <a:cubicBezTo>
                    <a:pt x="12864" y="14347"/>
                    <a:pt x="12850" y="14389"/>
                    <a:pt x="12809" y="14389"/>
                  </a:cubicBezTo>
                  <a:cubicBezTo>
                    <a:pt x="12837" y="14201"/>
                    <a:pt x="12754" y="14368"/>
                    <a:pt x="12754" y="14284"/>
                  </a:cubicBezTo>
                  <a:cubicBezTo>
                    <a:pt x="12754" y="14243"/>
                    <a:pt x="12741" y="14159"/>
                    <a:pt x="12699" y="14117"/>
                  </a:cubicBezTo>
                  <a:cubicBezTo>
                    <a:pt x="12699" y="14096"/>
                    <a:pt x="12658" y="14138"/>
                    <a:pt x="12658" y="14117"/>
                  </a:cubicBezTo>
                  <a:cubicBezTo>
                    <a:pt x="12645" y="14096"/>
                    <a:pt x="12658" y="14054"/>
                    <a:pt x="12658" y="14034"/>
                  </a:cubicBezTo>
                  <a:cubicBezTo>
                    <a:pt x="12631" y="14013"/>
                    <a:pt x="12562" y="14034"/>
                    <a:pt x="12549" y="13992"/>
                  </a:cubicBezTo>
                  <a:cubicBezTo>
                    <a:pt x="12549" y="13992"/>
                    <a:pt x="12562" y="13929"/>
                    <a:pt x="12549" y="13929"/>
                  </a:cubicBezTo>
                  <a:cubicBezTo>
                    <a:pt x="12535" y="13908"/>
                    <a:pt x="12494" y="13929"/>
                    <a:pt x="12480" y="13929"/>
                  </a:cubicBezTo>
                  <a:cubicBezTo>
                    <a:pt x="12453" y="13929"/>
                    <a:pt x="12466" y="13824"/>
                    <a:pt x="12453" y="13803"/>
                  </a:cubicBezTo>
                  <a:cubicBezTo>
                    <a:pt x="12439" y="13803"/>
                    <a:pt x="12411" y="13824"/>
                    <a:pt x="12425" y="13845"/>
                  </a:cubicBezTo>
                  <a:cubicBezTo>
                    <a:pt x="12370" y="13762"/>
                    <a:pt x="12398" y="13762"/>
                    <a:pt x="12343" y="13699"/>
                  </a:cubicBezTo>
                  <a:cubicBezTo>
                    <a:pt x="12274" y="13636"/>
                    <a:pt x="12288" y="13824"/>
                    <a:pt x="12274" y="13887"/>
                  </a:cubicBezTo>
                  <a:cubicBezTo>
                    <a:pt x="12261" y="13908"/>
                    <a:pt x="12219" y="13908"/>
                    <a:pt x="12219" y="13929"/>
                  </a:cubicBezTo>
                  <a:cubicBezTo>
                    <a:pt x="12206" y="13992"/>
                    <a:pt x="12233" y="14096"/>
                    <a:pt x="12192" y="14159"/>
                  </a:cubicBezTo>
                  <a:cubicBezTo>
                    <a:pt x="12206" y="14180"/>
                    <a:pt x="12219" y="14222"/>
                    <a:pt x="12219" y="14284"/>
                  </a:cubicBezTo>
                  <a:cubicBezTo>
                    <a:pt x="12233" y="14326"/>
                    <a:pt x="12261" y="14368"/>
                    <a:pt x="12274" y="14305"/>
                  </a:cubicBezTo>
                  <a:cubicBezTo>
                    <a:pt x="12329" y="14410"/>
                    <a:pt x="12302" y="14452"/>
                    <a:pt x="12302" y="14577"/>
                  </a:cubicBezTo>
                  <a:cubicBezTo>
                    <a:pt x="12302" y="14619"/>
                    <a:pt x="12315" y="14619"/>
                    <a:pt x="12315" y="14661"/>
                  </a:cubicBezTo>
                  <a:cubicBezTo>
                    <a:pt x="12343" y="14682"/>
                    <a:pt x="12357" y="14724"/>
                    <a:pt x="12370" y="14744"/>
                  </a:cubicBezTo>
                  <a:cubicBezTo>
                    <a:pt x="12411" y="14786"/>
                    <a:pt x="12453" y="14807"/>
                    <a:pt x="12494" y="14849"/>
                  </a:cubicBezTo>
                  <a:cubicBezTo>
                    <a:pt x="12521" y="14870"/>
                    <a:pt x="12494" y="14891"/>
                    <a:pt x="12521" y="14891"/>
                  </a:cubicBezTo>
                  <a:cubicBezTo>
                    <a:pt x="12549" y="14891"/>
                    <a:pt x="12549" y="14954"/>
                    <a:pt x="12549" y="14974"/>
                  </a:cubicBezTo>
                  <a:cubicBezTo>
                    <a:pt x="12562" y="15016"/>
                    <a:pt x="12590" y="14974"/>
                    <a:pt x="12603" y="15016"/>
                  </a:cubicBezTo>
                  <a:cubicBezTo>
                    <a:pt x="12617" y="15058"/>
                    <a:pt x="12590" y="15121"/>
                    <a:pt x="12603" y="15163"/>
                  </a:cubicBezTo>
                  <a:cubicBezTo>
                    <a:pt x="12603" y="15184"/>
                    <a:pt x="12658" y="15246"/>
                    <a:pt x="12658" y="15246"/>
                  </a:cubicBezTo>
                  <a:cubicBezTo>
                    <a:pt x="12658" y="15288"/>
                    <a:pt x="12590" y="15393"/>
                    <a:pt x="12686" y="15414"/>
                  </a:cubicBezTo>
                  <a:cubicBezTo>
                    <a:pt x="12672" y="15497"/>
                    <a:pt x="12617" y="15455"/>
                    <a:pt x="12576" y="15434"/>
                  </a:cubicBezTo>
                  <a:cubicBezTo>
                    <a:pt x="12535" y="15434"/>
                    <a:pt x="12466" y="15434"/>
                    <a:pt x="12453" y="15414"/>
                  </a:cubicBezTo>
                  <a:cubicBezTo>
                    <a:pt x="12453" y="15414"/>
                    <a:pt x="12480" y="15225"/>
                    <a:pt x="12425" y="15372"/>
                  </a:cubicBezTo>
                  <a:cubicBezTo>
                    <a:pt x="12370" y="15330"/>
                    <a:pt x="12398" y="15225"/>
                    <a:pt x="12370" y="15163"/>
                  </a:cubicBezTo>
                  <a:cubicBezTo>
                    <a:pt x="12357" y="15121"/>
                    <a:pt x="12329" y="15121"/>
                    <a:pt x="12302" y="15058"/>
                  </a:cubicBezTo>
                  <a:cubicBezTo>
                    <a:pt x="12288" y="14995"/>
                    <a:pt x="12288" y="14954"/>
                    <a:pt x="12315" y="14933"/>
                  </a:cubicBezTo>
                  <a:cubicBezTo>
                    <a:pt x="12274" y="14870"/>
                    <a:pt x="12261" y="14744"/>
                    <a:pt x="12192" y="14703"/>
                  </a:cubicBezTo>
                  <a:cubicBezTo>
                    <a:pt x="12192" y="14640"/>
                    <a:pt x="12151" y="14598"/>
                    <a:pt x="12192" y="14577"/>
                  </a:cubicBezTo>
                  <a:cubicBezTo>
                    <a:pt x="12178" y="14556"/>
                    <a:pt x="12151" y="14535"/>
                    <a:pt x="12110" y="14514"/>
                  </a:cubicBezTo>
                  <a:cubicBezTo>
                    <a:pt x="12123" y="14452"/>
                    <a:pt x="12123" y="14389"/>
                    <a:pt x="12096" y="14389"/>
                  </a:cubicBezTo>
                  <a:cubicBezTo>
                    <a:pt x="12082" y="14305"/>
                    <a:pt x="12110" y="14284"/>
                    <a:pt x="12110" y="14243"/>
                  </a:cubicBezTo>
                  <a:cubicBezTo>
                    <a:pt x="12123" y="14159"/>
                    <a:pt x="12096" y="14138"/>
                    <a:pt x="12069" y="14117"/>
                  </a:cubicBezTo>
                  <a:cubicBezTo>
                    <a:pt x="12082" y="14075"/>
                    <a:pt x="12096" y="14054"/>
                    <a:pt x="12069" y="14034"/>
                  </a:cubicBezTo>
                  <a:cubicBezTo>
                    <a:pt x="12069" y="13992"/>
                    <a:pt x="12123" y="14013"/>
                    <a:pt x="12165" y="13992"/>
                  </a:cubicBezTo>
                  <a:cubicBezTo>
                    <a:pt x="12165" y="13971"/>
                    <a:pt x="12137" y="13971"/>
                    <a:pt x="12137" y="13929"/>
                  </a:cubicBezTo>
                  <a:cubicBezTo>
                    <a:pt x="12137" y="13887"/>
                    <a:pt x="12178" y="13887"/>
                    <a:pt x="12165" y="13845"/>
                  </a:cubicBezTo>
                  <a:cubicBezTo>
                    <a:pt x="12165" y="13783"/>
                    <a:pt x="12123" y="13720"/>
                    <a:pt x="12110" y="13657"/>
                  </a:cubicBezTo>
                  <a:cubicBezTo>
                    <a:pt x="12110" y="13573"/>
                    <a:pt x="12123" y="13469"/>
                    <a:pt x="12110" y="13427"/>
                  </a:cubicBezTo>
                  <a:cubicBezTo>
                    <a:pt x="12110" y="13364"/>
                    <a:pt x="12082" y="13364"/>
                    <a:pt x="12069" y="13343"/>
                  </a:cubicBezTo>
                  <a:cubicBezTo>
                    <a:pt x="12055" y="13302"/>
                    <a:pt x="12055" y="13260"/>
                    <a:pt x="12041" y="13218"/>
                  </a:cubicBezTo>
                  <a:cubicBezTo>
                    <a:pt x="12014" y="13155"/>
                    <a:pt x="12000" y="13093"/>
                    <a:pt x="11959" y="13072"/>
                  </a:cubicBezTo>
                  <a:cubicBezTo>
                    <a:pt x="11877" y="13051"/>
                    <a:pt x="11931" y="13197"/>
                    <a:pt x="11863" y="13113"/>
                  </a:cubicBezTo>
                  <a:cubicBezTo>
                    <a:pt x="11822" y="13113"/>
                    <a:pt x="11849" y="13197"/>
                    <a:pt x="11835" y="13218"/>
                  </a:cubicBezTo>
                  <a:cubicBezTo>
                    <a:pt x="11835" y="13239"/>
                    <a:pt x="11794" y="13218"/>
                    <a:pt x="11781" y="13218"/>
                  </a:cubicBezTo>
                  <a:cubicBezTo>
                    <a:pt x="11767" y="13239"/>
                    <a:pt x="11794" y="13302"/>
                    <a:pt x="11753" y="13302"/>
                  </a:cubicBezTo>
                  <a:cubicBezTo>
                    <a:pt x="11698" y="13302"/>
                    <a:pt x="11698" y="13281"/>
                    <a:pt x="11685" y="13176"/>
                  </a:cubicBezTo>
                  <a:cubicBezTo>
                    <a:pt x="11671" y="13155"/>
                    <a:pt x="11657" y="13155"/>
                    <a:pt x="11657" y="13134"/>
                  </a:cubicBezTo>
                  <a:cubicBezTo>
                    <a:pt x="11643" y="13093"/>
                    <a:pt x="11685" y="13093"/>
                    <a:pt x="11685" y="13072"/>
                  </a:cubicBezTo>
                  <a:cubicBezTo>
                    <a:pt x="11685" y="13030"/>
                    <a:pt x="11616" y="12863"/>
                    <a:pt x="11685" y="12800"/>
                  </a:cubicBezTo>
                  <a:cubicBezTo>
                    <a:pt x="11657" y="12758"/>
                    <a:pt x="11616" y="12716"/>
                    <a:pt x="11630" y="12570"/>
                  </a:cubicBezTo>
                  <a:cubicBezTo>
                    <a:pt x="11602" y="12570"/>
                    <a:pt x="11616" y="12612"/>
                    <a:pt x="11602" y="12633"/>
                  </a:cubicBezTo>
                  <a:cubicBezTo>
                    <a:pt x="11561" y="12612"/>
                    <a:pt x="11589" y="12465"/>
                    <a:pt x="11561" y="12403"/>
                  </a:cubicBezTo>
                  <a:cubicBezTo>
                    <a:pt x="11534" y="12382"/>
                    <a:pt x="11520" y="12361"/>
                    <a:pt x="11506" y="12319"/>
                  </a:cubicBezTo>
                  <a:cubicBezTo>
                    <a:pt x="11493" y="12298"/>
                    <a:pt x="11493" y="12256"/>
                    <a:pt x="11479" y="12256"/>
                  </a:cubicBezTo>
                  <a:cubicBezTo>
                    <a:pt x="11451" y="12214"/>
                    <a:pt x="11383" y="12214"/>
                    <a:pt x="11397" y="12131"/>
                  </a:cubicBezTo>
                  <a:cubicBezTo>
                    <a:pt x="11314" y="12110"/>
                    <a:pt x="11287" y="12193"/>
                    <a:pt x="11246" y="12256"/>
                  </a:cubicBezTo>
                  <a:cubicBezTo>
                    <a:pt x="11205" y="12235"/>
                    <a:pt x="11177" y="12235"/>
                    <a:pt x="11177" y="12277"/>
                  </a:cubicBezTo>
                  <a:cubicBezTo>
                    <a:pt x="11109" y="12277"/>
                    <a:pt x="11054" y="12277"/>
                    <a:pt x="10985" y="12277"/>
                  </a:cubicBezTo>
                  <a:cubicBezTo>
                    <a:pt x="10985" y="12319"/>
                    <a:pt x="10958" y="12340"/>
                    <a:pt x="10944" y="12361"/>
                  </a:cubicBezTo>
                  <a:cubicBezTo>
                    <a:pt x="10930" y="12382"/>
                    <a:pt x="10917" y="12361"/>
                    <a:pt x="10917" y="12403"/>
                  </a:cubicBezTo>
                  <a:cubicBezTo>
                    <a:pt x="10917" y="12444"/>
                    <a:pt x="10848" y="12465"/>
                    <a:pt x="10834" y="12486"/>
                  </a:cubicBezTo>
                  <a:cubicBezTo>
                    <a:pt x="10779" y="12549"/>
                    <a:pt x="10738" y="12695"/>
                    <a:pt x="10629" y="12758"/>
                  </a:cubicBezTo>
                  <a:cubicBezTo>
                    <a:pt x="10574" y="12821"/>
                    <a:pt x="10560" y="12967"/>
                    <a:pt x="10450" y="12988"/>
                  </a:cubicBezTo>
                  <a:cubicBezTo>
                    <a:pt x="10491" y="13051"/>
                    <a:pt x="10478" y="13072"/>
                    <a:pt x="10409" y="13072"/>
                  </a:cubicBezTo>
                  <a:cubicBezTo>
                    <a:pt x="10395" y="13113"/>
                    <a:pt x="10409" y="13134"/>
                    <a:pt x="10423" y="13134"/>
                  </a:cubicBezTo>
                  <a:cubicBezTo>
                    <a:pt x="10423" y="13197"/>
                    <a:pt x="10382" y="13176"/>
                    <a:pt x="10382" y="13134"/>
                  </a:cubicBezTo>
                  <a:cubicBezTo>
                    <a:pt x="10341" y="13155"/>
                    <a:pt x="10354" y="13260"/>
                    <a:pt x="10272" y="13218"/>
                  </a:cubicBezTo>
                  <a:cubicBezTo>
                    <a:pt x="10245" y="13239"/>
                    <a:pt x="10245" y="13302"/>
                    <a:pt x="10203" y="13302"/>
                  </a:cubicBezTo>
                  <a:cubicBezTo>
                    <a:pt x="10190" y="13364"/>
                    <a:pt x="10231" y="13364"/>
                    <a:pt x="10231" y="13427"/>
                  </a:cubicBezTo>
                  <a:cubicBezTo>
                    <a:pt x="10217" y="13490"/>
                    <a:pt x="10190" y="13594"/>
                    <a:pt x="10176" y="13720"/>
                  </a:cubicBezTo>
                  <a:cubicBezTo>
                    <a:pt x="10162" y="13908"/>
                    <a:pt x="10176" y="14096"/>
                    <a:pt x="10149" y="14159"/>
                  </a:cubicBezTo>
                  <a:cubicBezTo>
                    <a:pt x="10149" y="14159"/>
                    <a:pt x="10107" y="14138"/>
                    <a:pt x="10094" y="14159"/>
                  </a:cubicBezTo>
                  <a:cubicBezTo>
                    <a:pt x="10080" y="14180"/>
                    <a:pt x="10094" y="14284"/>
                    <a:pt x="10066" y="14305"/>
                  </a:cubicBezTo>
                  <a:cubicBezTo>
                    <a:pt x="10053" y="14347"/>
                    <a:pt x="9998" y="14326"/>
                    <a:pt x="9970" y="14347"/>
                  </a:cubicBezTo>
                  <a:cubicBezTo>
                    <a:pt x="9943" y="14368"/>
                    <a:pt x="9943" y="14452"/>
                    <a:pt x="9888" y="14431"/>
                  </a:cubicBezTo>
                  <a:cubicBezTo>
                    <a:pt x="9833" y="14326"/>
                    <a:pt x="9792" y="14201"/>
                    <a:pt x="9765" y="14034"/>
                  </a:cubicBezTo>
                  <a:cubicBezTo>
                    <a:pt x="9751" y="14034"/>
                    <a:pt x="9737" y="13992"/>
                    <a:pt x="9710" y="13971"/>
                  </a:cubicBezTo>
                  <a:cubicBezTo>
                    <a:pt x="9696" y="13950"/>
                    <a:pt x="9696" y="13908"/>
                    <a:pt x="9669" y="13929"/>
                  </a:cubicBezTo>
                  <a:cubicBezTo>
                    <a:pt x="9641" y="13803"/>
                    <a:pt x="9696" y="13803"/>
                    <a:pt x="9710" y="13720"/>
                  </a:cubicBezTo>
                  <a:cubicBezTo>
                    <a:pt x="9710" y="13657"/>
                    <a:pt x="9669" y="13615"/>
                    <a:pt x="9641" y="13573"/>
                  </a:cubicBezTo>
                  <a:cubicBezTo>
                    <a:pt x="9614" y="13532"/>
                    <a:pt x="9600" y="13469"/>
                    <a:pt x="9559" y="13448"/>
                  </a:cubicBezTo>
                  <a:cubicBezTo>
                    <a:pt x="9545" y="13385"/>
                    <a:pt x="9545" y="13302"/>
                    <a:pt x="9504" y="13218"/>
                  </a:cubicBezTo>
                  <a:cubicBezTo>
                    <a:pt x="9477" y="13155"/>
                    <a:pt x="9477" y="12883"/>
                    <a:pt x="9463" y="12674"/>
                  </a:cubicBezTo>
                  <a:cubicBezTo>
                    <a:pt x="9449" y="12591"/>
                    <a:pt x="9435" y="12361"/>
                    <a:pt x="9408" y="12214"/>
                  </a:cubicBezTo>
                  <a:cubicBezTo>
                    <a:pt x="9367" y="12214"/>
                    <a:pt x="9298" y="12382"/>
                    <a:pt x="9353" y="12403"/>
                  </a:cubicBezTo>
                  <a:cubicBezTo>
                    <a:pt x="9353" y="12507"/>
                    <a:pt x="9257" y="12423"/>
                    <a:pt x="9230" y="12403"/>
                  </a:cubicBezTo>
                  <a:cubicBezTo>
                    <a:pt x="9216" y="12403"/>
                    <a:pt x="9189" y="12423"/>
                    <a:pt x="9175" y="12403"/>
                  </a:cubicBezTo>
                  <a:cubicBezTo>
                    <a:pt x="9147" y="12382"/>
                    <a:pt x="9120" y="12235"/>
                    <a:pt x="9079" y="12277"/>
                  </a:cubicBezTo>
                  <a:cubicBezTo>
                    <a:pt x="9065" y="12214"/>
                    <a:pt x="9093" y="12214"/>
                    <a:pt x="9120" y="12214"/>
                  </a:cubicBezTo>
                  <a:cubicBezTo>
                    <a:pt x="9093" y="12152"/>
                    <a:pt x="9120" y="12152"/>
                    <a:pt x="9120" y="12089"/>
                  </a:cubicBezTo>
                  <a:cubicBezTo>
                    <a:pt x="9120" y="12026"/>
                    <a:pt x="9051" y="12068"/>
                    <a:pt x="9024" y="12047"/>
                  </a:cubicBezTo>
                  <a:cubicBezTo>
                    <a:pt x="8997" y="12026"/>
                    <a:pt x="8955" y="11859"/>
                    <a:pt x="8942" y="11984"/>
                  </a:cubicBezTo>
                  <a:cubicBezTo>
                    <a:pt x="8887" y="11963"/>
                    <a:pt x="8914" y="11838"/>
                    <a:pt x="8928" y="11859"/>
                  </a:cubicBezTo>
                  <a:cubicBezTo>
                    <a:pt x="8914" y="11817"/>
                    <a:pt x="8859" y="11817"/>
                    <a:pt x="8873" y="11733"/>
                  </a:cubicBezTo>
                  <a:cubicBezTo>
                    <a:pt x="8846" y="11712"/>
                    <a:pt x="8777" y="11775"/>
                    <a:pt x="8763" y="11733"/>
                  </a:cubicBezTo>
                  <a:cubicBezTo>
                    <a:pt x="8763" y="11733"/>
                    <a:pt x="8777" y="11671"/>
                    <a:pt x="8763" y="11671"/>
                  </a:cubicBezTo>
                  <a:cubicBezTo>
                    <a:pt x="8709" y="11650"/>
                    <a:pt x="8667" y="11692"/>
                    <a:pt x="8613" y="11692"/>
                  </a:cubicBezTo>
                  <a:cubicBezTo>
                    <a:pt x="8599" y="11712"/>
                    <a:pt x="8571" y="11712"/>
                    <a:pt x="8558" y="11692"/>
                  </a:cubicBezTo>
                  <a:cubicBezTo>
                    <a:pt x="8530" y="11692"/>
                    <a:pt x="8517" y="11650"/>
                    <a:pt x="8517" y="11733"/>
                  </a:cubicBezTo>
                  <a:cubicBezTo>
                    <a:pt x="8270" y="11775"/>
                    <a:pt x="8078" y="11712"/>
                    <a:pt x="7899" y="11671"/>
                  </a:cubicBezTo>
                  <a:cubicBezTo>
                    <a:pt x="7913" y="11587"/>
                    <a:pt x="7845" y="11608"/>
                    <a:pt x="7845" y="11545"/>
                  </a:cubicBezTo>
                  <a:cubicBezTo>
                    <a:pt x="7845" y="11462"/>
                    <a:pt x="7735" y="11629"/>
                    <a:pt x="7803" y="11462"/>
                  </a:cubicBezTo>
                  <a:cubicBezTo>
                    <a:pt x="7762" y="11482"/>
                    <a:pt x="7749" y="11462"/>
                    <a:pt x="7749" y="11420"/>
                  </a:cubicBezTo>
                  <a:cubicBezTo>
                    <a:pt x="7680" y="11482"/>
                    <a:pt x="7488" y="11420"/>
                    <a:pt x="7419" y="11399"/>
                  </a:cubicBezTo>
                  <a:cubicBezTo>
                    <a:pt x="7378" y="11378"/>
                    <a:pt x="7365" y="11378"/>
                    <a:pt x="7365" y="11315"/>
                  </a:cubicBezTo>
                  <a:cubicBezTo>
                    <a:pt x="7255" y="11357"/>
                    <a:pt x="7282" y="11190"/>
                    <a:pt x="7186" y="11190"/>
                  </a:cubicBezTo>
                  <a:cubicBezTo>
                    <a:pt x="7173" y="11043"/>
                    <a:pt x="7118" y="10960"/>
                    <a:pt x="7077" y="10855"/>
                  </a:cubicBezTo>
                  <a:cubicBezTo>
                    <a:pt x="6857" y="10792"/>
                    <a:pt x="6857" y="10960"/>
                    <a:pt x="6871" y="11148"/>
                  </a:cubicBezTo>
                  <a:cubicBezTo>
                    <a:pt x="6885" y="11211"/>
                    <a:pt x="6981" y="11294"/>
                    <a:pt x="7049" y="11420"/>
                  </a:cubicBezTo>
                  <a:cubicBezTo>
                    <a:pt x="7077" y="11462"/>
                    <a:pt x="7118" y="11671"/>
                    <a:pt x="7186" y="11629"/>
                  </a:cubicBezTo>
                  <a:cubicBezTo>
                    <a:pt x="7173" y="11712"/>
                    <a:pt x="7227" y="11712"/>
                    <a:pt x="7214" y="11817"/>
                  </a:cubicBezTo>
                  <a:cubicBezTo>
                    <a:pt x="7269" y="11817"/>
                    <a:pt x="7406" y="11775"/>
                    <a:pt x="7337" y="11901"/>
                  </a:cubicBezTo>
                  <a:cubicBezTo>
                    <a:pt x="7392" y="11943"/>
                    <a:pt x="7365" y="11838"/>
                    <a:pt x="7392" y="11817"/>
                  </a:cubicBezTo>
                  <a:cubicBezTo>
                    <a:pt x="7406" y="11796"/>
                    <a:pt x="7488" y="11817"/>
                    <a:pt x="7488" y="11733"/>
                  </a:cubicBezTo>
                  <a:cubicBezTo>
                    <a:pt x="7488" y="11712"/>
                    <a:pt x="7515" y="11712"/>
                    <a:pt x="7543" y="11692"/>
                  </a:cubicBezTo>
                  <a:cubicBezTo>
                    <a:pt x="7570" y="11692"/>
                    <a:pt x="7543" y="11650"/>
                    <a:pt x="7570" y="11629"/>
                  </a:cubicBezTo>
                  <a:cubicBezTo>
                    <a:pt x="7611" y="11587"/>
                    <a:pt x="7666" y="11608"/>
                    <a:pt x="7721" y="11587"/>
                  </a:cubicBezTo>
                  <a:cubicBezTo>
                    <a:pt x="7721" y="11608"/>
                    <a:pt x="7680" y="11650"/>
                    <a:pt x="7694" y="11671"/>
                  </a:cubicBezTo>
                  <a:cubicBezTo>
                    <a:pt x="7694" y="11671"/>
                    <a:pt x="7749" y="11650"/>
                    <a:pt x="7749" y="11671"/>
                  </a:cubicBezTo>
                  <a:cubicBezTo>
                    <a:pt x="7762" y="11733"/>
                    <a:pt x="7735" y="11775"/>
                    <a:pt x="7776" y="11817"/>
                  </a:cubicBezTo>
                  <a:cubicBezTo>
                    <a:pt x="7762" y="11901"/>
                    <a:pt x="7845" y="11859"/>
                    <a:pt x="7845" y="11943"/>
                  </a:cubicBezTo>
                  <a:cubicBezTo>
                    <a:pt x="7845" y="12026"/>
                    <a:pt x="7899" y="11963"/>
                    <a:pt x="7954" y="12005"/>
                  </a:cubicBezTo>
                  <a:cubicBezTo>
                    <a:pt x="7982" y="12047"/>
                    <a:pt x="7968" y="12110"/>
                    <a:pt x="8023" y="12131"/>
                  </a:cubicBezTo>
                  <a:cubicBezTo>
                    <a:pt x="7968" y="12214"/>
                    <a:pt x="8037" y="12319"/>
                    <a:pt x="8023" y="12444"/>
                  </a:cubicBezTo>
                  <a:cubicBezTo>
                    <a:pt x="7995" y="12444"/>
                    <a:pt x="7982" y="12444"/>
                    <a:pt x="7954" y="12444"/>
                  </a:cubicBezTo>
                  <a:cubicBezTo>
                    <a:pt x="7982" y="12591"/>
                    <a:pt x="7886" y="12549"/>
                    <a:pt x="7899" y="12674"/>
                  </a:cubicBezTo>
                  <a:cubicBezTo>
                    <a:pt x="7845" y="12653"/>
                    <a:pt x="7817" y="12674"/>
                    <a:pt x="7817" y="12758"/>
                  </a:cubicBezTo>
                  <a:cubicBezTo>
                    <a:pt x="7790" y="12758"/>
                    <a:pt x="7749" y="12758"/>
                    <a:pt x="7721" y="12758"/>
                  </a:cubicBezTo>
                  <a:cubicBezTo>
                    <a:pt x="7680" y="12758"/>
                    <a:pt x="7707" y="12842"/>
                    <a:pt x="7694" y="12863"/>
                  </a:cubicBezTo>
                  <a:cubicBezTo>
                    <a:pt x="7694" y="12883"/>
                    <a:pt x="7653" y="12863"/>
                    <a:pt x="7639" y="12863"/>
                  </a:cubicBezTo>
                  <a:cubicBezTo>
                    <a:pt x="7625" y="12883"/>
                    <a:pt x="7653" y="12967"/>
                    <a:pt x="7639" y="12988"/>
                  </a:cubicBezTo>
                  <a:cubicBezTo>
                    <a:pt x="7598" y="12967"/>
                    <a:pt x="7570" y="12988"/>
                    <a:pt x="7570" y="13072"/>
                  </a:cubicBezTo>
                  <a:cubicBezTo>
                    <a:pt x="7515" y="13051"/>
                    <a:pt x="7488" y="13072"/>
                    <a:pt x="7461" y="13113"/>
                  </a:cubicBezTo>
                  <a:cubicBezTo>
                    <a:pt x="7419" y="13134"/>
                    <a:pt x="7433" y="13155"/>
                    <a:pt x="7365" y="13176"/>
                  </a:cubicBezTo>
                  <a:cubicBezTo>
                    <a:pt x="7337" y="13197"/>
                    <a:pt x="7214" y="13260"/>
                    <a:pt x="7214" y="13385"/>
                  </a:cubicBezTo>
                  <a:cubicBezTo>
                    <a:pt x="7173" y="13385"/>
                    <a:pt x="7131" y="13364"/>
                    <a:pt x="7104" y="13385"/>
                  </a:cubicBezTo>
                  <a:cubicBezTo>
                    <a:pt x="7077" y="13406"/>
                    <a:pt x="7104" y="13427"/>
                    <a:pt x="7077" y="13448"/>
                  </a:cubicBezTo>
                  <a:cubicBezTo>
                    <a:pt x="7077" y="13469"/>
                    <a:pt x="7035" y="13448"/>
                    <a:pt x="7035" y="13448"/>
                  </a:cubicBezTo>
                  <a:cubicBezTo>
                    <a:pt x="7035" y="13448"/>
                    <a:pt x="6953" y="13490"/>
                    <a:pt x="6953" y="13490"/>
                  </a:cubicBezTo>
                  <a:cubicBezTo>
                    <a:pt x="6912" y="13573"/>
                    <a:pt x="6706" y="13532"/>
                    <a:pt x="6624" y="13615"/>
                  </a:cubicBezTo>
                  <a:cubicBezTo>
                    <a:pt x="6542" y="13636"/>
                    <a:pt x="6693" y="13678"/>
                    <a:pt x="6569" y="13699"/>
                  </a:cubicBezTo>
                  <a:cubicBezTo>
                    <a:pt x="6555" y="13699"/>
                    <a:pt x="6528" y="13678"/>
                    <a:pt x="6514" y="13699"/>
                  </a:cubicBezTo>
                  <a:cubicBezTo>
                    <a:pt x="6487" y="13699"/>
                    <a:pt x="6501" y="13783"/>
                    <a:pt x="6446" y="13762"/>
                  </a:cubicBezTo>
                  <a:cubicBezTo>
                    <a:pt x="6473" y="13678"/>
                    <a:pt x="6405" y="13720"/>
                    <a:pt x="6391" y="13699"/>
                  </a:cubicBezTo>
                  <a:cubicBezTo>
                    <a:pt x="6377" y="13636"/>
                    <a:pt x="6405" y="13532"/>
                    <a:pt x="6336" y="13532"/>
                  </a:cubicBezTo>
                  <a:cubicBezTo>
                    <a:pt x="6336" y="13469"/>
                    <a:pt x="6363" y="13469"/>
                    <a:pt x="6363" y="13427"/>
                  </a:cubicBezTo>
                  <a:cubicBezTo>
                    <a:pt x="6350" y="13385"/>
                    <a:pt x="6295" y="13364"/>
                    <a:pt x="6336" y="13343"/>
                  </a:cubicBezTo>
                  <a:cubicBezTo>
                    <a:pt x="6322" y="13302"/>
                    <a:pt x="6309" y="13260"/>
                    <a:pt x="6267" y="13260"/>
                  </a:cubicBezTo>
                  <a:cubicBezTo>
                    <a:pt x="6295" y="13155"/>
                    <a:pt x="6213" y="13030"/>
                    <a:pt x="6267" y="13030"/>
                  </a:cubicBezTo>
                  <a:cubicBezTo>
                    <a:pt x="6267" y="12988"/>
                    <a:pt x="6226" y="13009"/>
                    <a:pt x="6213" y="12988"/>
                  </a:cubicBezTo>
                  <a:cubicBezTo>
                    <a:pt x="6185" y="12946"/>
                    <a:pt x="6199" y="12842"/>
                    <a:pt x="6213" y="12863"/>
                  </a:cubicBezTo>
                  <a:cubicBezTo>
                    <a:pt x="6199" y="12842"/>
                    <a:pt x="6171" y="12800"/>
                    <a:pt x="6158" y="12800"/>
                  </a:cubicBezTo>
                  <a:cubicBezTo>
                    <a:pt x="6144" y="12779"/>
                    <a:pt x="6158" y="12758"/>
                    <a:pt x="6130" y="12758"/>
                  </a:cubicBezTo>
                  <a:cubicBezTo>
                    <a:pt x="6117" y="12758"/>
                    <a:pt x="6089" y="12612"/>
                    <a:pt x="6089" y="12633"/>
                  </a:cubicBezTo>
                  <a:cubicBezTo>
                    <a:pt x="6089" y="12633"/>
                    <a:pt x="6089" y="12674"/>
                    <a:pt x="6089" y="12674"/>
                  </a:cubicBezTo>
                  <a:cubicBezTo>
                    <a:pt x="6034" y="12612"/>
                    <a:pt x="6034" y="12486"/>
                    <a:pt x="5952" y="12486"/>
                  </a:cubicBezTo>
                  <a:cubicBezTo>
                    <a:pt x="6021" y="12319"/>
                    <a:pt x="5897" y="12277"/>
                    <a:pt x="5911" y="12089"/>
                  </a:cubicBezTo>
                  <a:cubicBezTo>
                    <a:pt x="5897" y="12047"/>
                    <a:pt x="5856" y="12068"/>
                    <a:pt x="5856" y="12005"/>
                  </a:cubicBezTo>
                  <a:cubicBezTo>
                    <a:pt x="5856" y="11943"/>
                    <a:pt x="5774" y="11984"/>
                    <a:pt x="5746" y="11943"/>
                  </a:cubicBezTo>
                  <a:cubicBezTo>
                    <a:pt x="5774" y="11880"/>
                    <a:pt x="5774" y="11859"/>
                    <a:pt x="5733" y="11859"/>
                  </a:cubicBezTo>
                  <a:cubicBezTo>
                    <a:pt x="5760" y="11796"/>
                    <a:pt x="5746" y="11775"/>
                    <a:pt x="5733" y="11671"/>
                  </a:cubicBezTo>
                  <a:cubicBezTo>
                    <a:pt x="5719" y="11650"/>
                    <a:pt x="5733" y="11587"/>
                    <a:pt x="5733" y="11587"/>
                  </a:cubicBezTo>
                  <a:cubicBezTo>
                    <a:pt x="5719" y="11587"/>
                    <a:pt x="5705" y="11587"/>
                    <a:pt x="5705" y="11587"/>
                  </a:cubicBezTo>
                  <a:cubicBezTo>
                    <a:pt x="5691" y="11482"/>
                    <a:pt x="5746" y="11524"/>
                    <a:pt x="5705" y="11420"/>
                  </a:cubicBezTo>
                  <a:cubicBezTo>
                    <a:pt x="5678" y="11378"/>
                    <a:pt x="5650" y="11629"/>
                    <a:pt x="5650" y="11420"/>
                  </a:cubicBezTo>
                  <a:cubicBezTo>
                    <a:pt x="5650" y="11273"/>
                    <a:pt x="5568" y="11190"/>
                    <a:pt x="5472" y="11043"/>
                  </a:cubicBezTo>
                  <a:cubicBezTo>
                    <a:pt x="5403" y="11127"/>
                    <a:pt x="5458" y="11148"/>
                    <a:pt x="5417" y="11273"/>
                  </a:cubicBezTo>
                  <a:cubicBezTo>
                    <a:pt x="5362" y="11294"/>
                    <a:pt x="5376" y="11190"/>
                    <a:pt x="5349" y="11190"/>
                  </a:cubicBezTo>
                  <a:cubicBezTo>
                    <a:pt x="5307" y="11211"/>
                    <a:pt x="5294" y="11169"/>
                    <a:pt x="5266" y="11148"/>
                  </a:cubicBezTo>
                  <a:cubicBezTo>
                    <a:pt x="5321" y="11211"/>
                    <a:pt x="5280" y="11399"/>
                    <a:pt x="5362" y="11399"/>
                  </a:cubicBezTo>
                  <a:cubicBezTo>
                    <a:pt x="5335" y="11482"/>
                    <a:pt x="5376" y="11587"/>
                    <a:pt x="5417" y="11733"/>
                  </a:cubicBezTo>
                  <a:cubicBezTo>
                    <a:pt x="5417" y="11754"/>
                    <a:pt x="5417" y="11817"/>
                    <a:pt x="5417" y="11817"/>
                  </a:cubicBezTo>
                  <a:cubicBezTo>
                    <a:pt x="5458" y="11859"/>
                    <a:pt x="5472" y="12047"/>
                    <a:pt x="5499" y="12131"/>
                  </a:cubicBezTo>
                  <a:cubicBezTo>
                    <a:pt x="5527" y="12131"/>
                    <a:pt x="5568" y="12131"/>
                    <a:pt x="5595" y="12131"/>
                  </a:cubicBezTo>
                  <a:cubicBezTo>
                    <a:pt x="5582" y="12173"/>
                    <a:pt x="5568" y="12193"/>
                    <a:pt x="5568" y="12256"/>
                  </a:cubicBezTo>
                  <a:cubicBezTo>
                    <a:pt x="5609" y="12256"/>
                    <a:pt x="5623" y="12235"/>
                    <a:pt x="5623" y="12214"/>
                  </a:cubicBezTo>
                  <a:cubicBezTo>
                    <a:pt x="5678" y="12256"/>
                    <a:pt x="5650" y="12319"/>
                    <a:pt x="5678" y="12403"/>
                  </a:cubicBezTo>
                  <a:cubicBezTo>
                    <a:pt x="5678" y="12423"/>
                    <a:pt x="5719" y="12423"/>
                    <a:pt x="5733" y="12444"/>
                  </a:cubicBezTo>
                  <a:cubicBezTo>
                    <a:pt x="5733" y="12465"/>
                    <a:pt x="5719" y="12507"/>
                    <a:pt x="5733" y="12528"/>
                  </a:cubicBezTo>
                  <a:cubicBezTo>
                    <a:pt x="5733" y="12528"/>
                    <a:pt x="5746" y="12507"/>
                    <a:pt x="5746" y="12528"/>
                  </a:cubicBezTo>
                  <a:cubicBezTo>
                    <a:pt x="5760" y="12570"/>
                    <a:pt x="5733" y="12591"/>
                    <a:pt x="5733" y="12591"/>
                  </a:cubicBezTo>
                  <a:cubicBezTo>
                    <a:pt x="5733" y="12653"/>
                    <a:pt x="5760" y="12653"/>
                    <a:pt x="5774" y="12674"/>
                  </a:cubicBezTo>
                  <a:cubicBezTo>
                    <a:pt x="5787" y="12695"/>
                    <a:pt x="5774" y="12737"/>
                    <a:pt x="5774" y="12758"/>
                  </a:cubicBezTo>
                  <a:cubicBezTo>
                    <a:pt x="5774" y="12758"/>
                    <a:pt x="5801" y="12758"/>
                    <a:pt x="5801" y="12758"/>
                  </a:cubicBezTo>
                  <a:cubicBezTo>
                    <a:pt x="5815" y="12800"/>
                    <a:pt x="5774" y="12946"/>
                    <a:pt x="5856" y="12904"/>
                  </a:cubicBezTo>
                  <a:cubicBezTo>
                    <a:pt x="5856" y="12988"/>
                    <a:pt x="5856" y="13072"/>
                    <a:pt x="5883" y="13134"/>
                  </a:cubicBezTo>
                  <a:cubicBezTo>
                    <a:pt x="5883" y="13176"/>
                    <a:pt x="5925" y="13197"/>
                    <a:pt x="5925" y="13218"/>
                  </a:cubicBezTo>
                  <a:cubicBezTo>
                    <a:pt x="5938" y="13260"/>
                    <a:pt x="5938" y="13302"/>
                    <a:pt x="5952" y="13343"/>
                  </a:cubicBezTo>
                  <a:cubicBezTo>
                    <a:pt x="5966" y="13364"/>
                    <a:pt x="5993" y="13364"/>
                    <a:pt x="6007" y="13385"/>
                  </a:cubicBezTo>
                  <a:cubicBezTo>
                    <a:pt x="6034" y="13427"/>
                    <a:pt x="5979" y="13490"/>
                    <a:pt x="6034" y="13490"/>
                  </a:cubicBezTo>
                  <a:cubicBezTo>
                    <a:pt x="6062" y="13490"/>
                    <a:pt x="6048" y="13594"/>
                    <a:pt x="6062" y="13657"/>
                  </a:cubicBezTo>
                  <a:cubicBezTo>
                    <a:pt x="6158" y="13573"/>
                    <a:pt x="6130" y="13720"/>
                    <a:pt x="6267" y="13699"/>
                  </a:cubicBezTo>
                  <a:cubicBezTo>
                    <a:pt x="6267" y="13803"/>
                    <a:pt x="6309" y="13845"/>
                    <a:pt x="6309" y="13971"/>
                  </a:cubicBezTo>
                  <a:cubicBezTo>
                    <a:pt x="6405" y="14180"/>
                    <a:pt x="6706" y="14117"/>
                    <a:pt x="6898" y="14075"/>
                  </a:cubicBezTo>
                  <a:cubicBezTo>
                    <a:pt x="6926" y="14096"/>
                    <a:pt x="6912" y="14013"/>
                    <a:pt x="6926" y="13992"/>
                  </a:cubicBezTo>
                  <a:cubicBezTo>
                    <a:pt x="6981" y="13971"/>
                    <a:pt x="7104" y="14075"/>
                    <a:pt x="7077" y="13929"/>
                  </a:cubicBezTo>
                  <a:cubicBezTo>
                    <a:pt x="7131" y="13971"/>
                    <a:pt x="7131" y="14034"/>
                    <a:pt x="7104" y="14117"/>
                  </a:cubicBezTo>
                  <a:cubicBezTo>
                    <a:pt x="7104" y="14138"/>
                    <a:pt x="7077" y="14159"/>
                    <a:pt x="7077" y="14159"/>
                  </a:cubicBezTo>
                  <a:cubicBezTo>
                    <a:pt x="7077" y="14222"/>
                    <a:pt x="7090" y="14326"/>
                    <a:pt x="7077" y="14389"/>
                  </a:cubicBezTo>
                  <a:cubicBezTo>
                    <a:pt x="7077" y="14410"/>
                    <a:pt x="7035" y="14389"/>
                    <a:pt x="7035" y="14389"/>
                  </a:cubicBezTo>
                  <a:cubicBezTo>
                    <a:pt x="7022" y="14410"/>
                    <a:pt x="7022" y="14577"/>
                    <a:pt x="7008" y="14619"/>
                  </a:cubicBezTo>
                  <a:cubicBezTo>
                    <a:pt x="6994" y="14661"/>
                    <a:pt x="6926" y="14682"/>
                    <a:pt x="6953" y="14828"/>
                  </a:cubicBezTo>
                  <a:cubicBezTo>
                    <a:pt x="6871" y="14828"/>
                    <a:pt x="6926" y="15037"/>
                    <a:pt x="6830" y="15016"/>
                  </a:cubicBezTo>
                  <a:cubicBezTo>
                    <a:pt x="6843" y="15142"/>
                    <a:pt x="6802" y="15163"/>
                    <a:pt x="6802" y="15246"/>
                  </a:cubicBezTo>
                  <a:cubicBezTo>
                    <a:pt x="6706" y="15204"/>
                    <a:pt x="6761" y="15393"/>
                    <a:pt x="6665" y="15372"/>
                  </a:cubicBezTo>
                  <a:cubicBezTo>
                    <a:pt x="6665" y="15414"/>
                    <a:pt x="6665" y="15434"/>
                    <a:pt x="6665" y="15476"/>
                  </a:cubicBezTo>
                  <a:cubicBezTo>
                    <a:pt x="6651" y="15476"/>
                    <a:pt x="6638" y="15434"/>
                    <a:pt x="6624" y="15434"/>
                  </a:cubicBezTo>
                  <a:cubicBezTo>
                    <a:pt x="6569" y="15476"/>
                    <a:pt x="6597" y="15518"/>
                    <a:pt x="6514" y="15560"/>
                  </a:cubicBezTo>
                  <a:cubicBezTo>
                    <a:pt x="6514" y="15560"/>
                    <a:pt x="6446" y="15602"/>
                    <a:pt x="6446" y="15602"/>
                  </a:cubicBezTo>
                  <a:cubicBezTo>
                    <a:pt x="6446" y="15602"/>
                    <a:pt x="6446" y="15644"/>
                    <a:pt x="6446" y="15644"/>
                  </a:cubicBezTo>
                  <a:cubicBezTo>
                    <a:pt x="6418" y="15664"/>
                    <a:pt x="6363" y="15685"/>
                    <a:pt x="6336" y="15727"/>
                  </a:cubicBezTo>
                  <a:cubicBezTo>
                    <a:pt x="6281" y="15790"/>
                    <a:pt x="6254" y="15915"/>
                    <a:pt x="6158" y="15915"/>
                  </a:cubicBezTo>
                  <a:cubicBezTo>
                    <a:pt x="6185" y="16020"/>
                    <a:pt x="6130" y="16020"/>
                    <a:pt x="6130" y="16104"/>
                  </a:cubicBezTo>
                  <a:cubicBezTo>
                    <a:pt x="6103" y="16145"/>
                    <a:pt x="6089" y="16124"/>
                    <a:pt x="6062" y="16104"/>
                  </a:cubicBezTo>
                  <a:cubicBezTo>
                    <a:pt x="6075" y="16145"/>
                    <a:pt x="6021" y="16208"/>
                    <a:pt x="6034" y="16229"/>
                  </a:cubicBezTo>
                  <a:cubicBezTo>
                    <a:pt x="6089" y="16292"/>
                    <a:pt x="6007" y="16229"/>
                    <a:pt x="6007" y="16334"/>
                  </a:cubicBezTo>
                  <a:cubicBezTo>
                    <a:pt x="6007" y="16396"/>
                    <a:pt x="5966" y="16355"/>
                    <a:pt x="5952" y="16375"/>
                  </a:cubicBezTo>
                  <a:cubicBezTo>
                    <a:pt x="5952" y="16396"/>
                    <a:pt x="5966" y="16438"/>
                    <a:pt x="5952" y="16459"/>
                  </a:cubicBezTo>
                  <a:cubicBezTo>
                    <a:pt x="5952" y="16501"/>
                    <a:pt x="5897" y="16794"/>
                    <a:pt x="5911" y="16877"/>
                  </a:cubicBezTo>
                  <a:cubicBezTo>
                    <a:pt x="5911" y="16961"/>
                    <a:pt x="5925" y="16982"/>
                    <a:pt x="5952" y="17045"/>
                  </a:cubicBezTo>
                  <a:cubicBezTo>
                    <a:pt x="5966" y="17149"/>
                    <a:pt x="5952" y="17191"/>
                    <a:pt x="5952" y="17275"/>
                  </a:cubicBezTo>
                  <a:cubicBezTo>
                    <a:pt x="5952" y="17295"/>
                    <a:pt x="5979" y="17421"/>
                    <a:pt x="6007" y="17442"/>
                  </a:cubicBezTo>
                  <a:cubicBezTo>
                    <a:pt x="6075" y="17442"/>
                    <a:pt x="5925" y="17609"/>
                    <a:pt x="6062" y="17630"/>
                  </a:cubicBezTo>
                  <a:cubicBezTo>
                    <a:pt x="6048" y="17818"/>
                    <a:pt x="6075" y="17965"/>
                    <a:pt x="6062" y="18132"/>
                  </a:cubicBezTo>
                  <a:cubicBezTo>
                    <a:pt x="6048" y="18236"/>
                    <a:pt x="5979" y="18341"/>
                    <a:pt x="5979" y="18446"/>
                  </a:cubicBezTo>
                  <a:cubicBezTo>
                    <a:pt x="5925" y="18446"/>
                    <a:pt x="5829" y="18550"/>
                    <a:pt x="5801" y="18592"/>
                  </a:cubicBezTo>
                  <a:cubicBezTo>
                    <a:pt x="5787" y="18634"/>
                    <a:pt x="5774" y="18634"/>
                    <a:pt x="5801" y="18634"/>
                  </a:cubicBezTo>
                  <a:cubicBezTo>
                    <a:pt x="5801" y="18696"/>
                    <a:pt x="5746" y="18655"/>
                    <a:pt x="5733" y="18676"/>
                  </a:cubicBezTo>
                  <a:cubicBezTo>
                    <a:pt x="5705" y="18696"/>
                    <a:pt x="5719" y="18738"/>
                    <a:pt x="5705" y="18759"/>
                  </a:cubicBezTo>
                  <a:cubicBezTo>
                    <a:pt x="5691" y="18759"/>
                    <a:pt x="5650" y="18676"/>
                    <a:pt x="5650" y="18759"/>
                  </a:cubicBezTo>
                  <a:cubicBezTo>
                    <a:pt x="5650" y="18801"/>
                    <a:pt x="5623" y="18780"/>
                    <a:pt x="5595" y="18801"/>
                  </a:cubicBezTo>
                  <a:cubicBezTo>
                    <a:pt x="5568" y="18822"/>
                    <a:pt x="5568" y="18926"/>
                    <a:pt x="5499" y="18906"/>
                  </a:cubicBezTo>
                  <a:cubicBezTo>
                    <a:pt x="5458" y="19136"/>
                    <a:pt x="5499" y="19449"/>
                    <a:pt x="5527" y="19763"/>
                  </a:cubicBezTo>
                  <a:cubicBezTo>
                    <a:pt x="5499" y="19805"/>
                    <a:pt x="5472" y="19826"/>
                    <a:pt x="5472" y="19763"/>
                  </a:cubicBezTo>
                  <a:cubicBezTo>
                    <a:pt x="5445" y="19763"/>
                    <a:pt x="5458" y="19826"/>
                    <a:pt x="5445" y="19846"/>
                  </a:cubicBezTo>
                  <a:cubicBezTo>
                    <a:pt x="5417" y="19888"/>
                    <a:pt x="5376" y="19826"/>
                    <a:pt x="5362" y="19888"/>
                  </a:cubicBezTo>
                  <a:cubicBezTo>
                    <a:pt x="5362" y="19951"/>
                    <a:pt x="5266" y="19930"/>
                    <a:pt x="5239" y="20014"/>
                  </a:cubicBezTo>
                  <a:cubicBezTo>
                    <a:pt x="5239" y="20076"/>
                    <a:pt x="5239" y="20160"/>
                    <a:pt x="5239" y="20244"/>
                  </a:cubicBezTo>
                  <a:cubicBezTo>
                    <a:pt x="5184" y="20244"/>
                    <a:pt x="5211" y="20369"/>
                    <a:pt x="5184" y="20432"/>
                  </a:cubicBezTo>
                  <a:cubicBezTo>
                    <a:pt x="5184" y="20453"/>
                    <a:pt x="5143" y="20453"/>
                    <a:pt x="5143" y="20474"/>
                  </a:cubicBezTo>
                  <a:cubicBezTo>
                    <a:pt x="5115" y="20537"/>
                    <a:pt x="5129" y="20620"/>
                    <a:pt x="5088" y="20662"/>
                  </a:cubicBezTo>
                  <a:cubicBezTo>
                    <a:pt x="5074" y="20683"/>
                    <a:pt x="5088" y="20725"/>
                    <a:pt x="5088" y="20746"/>
                  </a:cubicBezTo>
                  <a:cubicBezTo>
                    <a:pt x="5088" y="20746"/>
                    <a:pt x="5047" y="20725"/>
                    <a:pt x="5033" y="20746"/>
                  </a:cubicBezTo>
                  <a:cubicBezTo>
                    <a:pt x="5033" y="20767"/>
                    <a:pt x="5047" y="20829"/>
                    <a:pt x="5033" y="20871"/>
                  </a:cubicBezTo>
                  <a:cubicBezTo>
                    <a:pt x="5033" y="20871"/>
                    <a:pt x="4992" y="20850"/>
                    <a:pt x="4978" y="20871"/>
                  </a:cubicBezTo>
                  <a:cubicBezTo>
                    <a:pt x="4978" y="20871"/>
                    <a:pt x="4992" y="20934"/>
                    <a:pt x="4978" y="20934"/>
                  </a:cubicBezTo>
                  <a:cubicBezTo>
                    <a:pt x="4978" y="20955"/>
                    <a:pt x="4937" y="20934"/>
                    <a:pt x="4937" y="20934"/>
                  </a:cubicBezTo>
                  <a:cubicBezTo>
                    <a:pt x="4923" y="20955"/>
                    <a:pt x="4882" y="21017"/>
                    <a:pt x="4882" y="21059"/>
                  </a:cubicBezTo>
                  <a:cubicBezTo>
                    <a:pt x="4882" y="21101"/>
                    <a:pt x="4855" y="21080"/>
                    <a:pt x="4827" y="21101"/>
                  </a:cubicBezTo>
                  <a:cubicBezTo>
                    <a:pt x="4827" y="21101"/>
                    <a:pt x="4841" y="21164"/>
                    <a:pt x="4827" y="21164"/>
                  </a:cubicBezTo>
                  <a:cubicBezTo>
                    <a:pt x="4827" y="21185"/>
                    <a:pt x="4786" y="21164"/>
                    <a:pt x="4786" y="21164"/>
                  </a:cubicBezTo>
                  <a:cubicBezTo>
                    <a:pt x="4759" y="21206"/>
                    <a:pt x="4745" y="21227"/>
                    <a:pt x="4731" y="21247"/>
                  </a:cubicBezTo>
                  <a:cubicBezTo>
                    <a:pt x="4718" y="21268"/>
                    <a:pt x="4690" y="21331"/>
                    <a:pt x="4677" y="21331"/>
                  </a:cubicBezTo>
                  <a:cubicBezTo>
                    <a:pt x="4663" y="21331"/>
                    <a:pt x="4594" y="21373"/>
                    <a:pt x="4594" y="21373"/>
                  </a:cubicBezTo>
                  <a:cubicBezTo>
                    <a:pt x="4581" y="21352"/>
                    <a:pt x="4581" y="21331"/>
                    <a:pt x="4553" y="21373"/>
                  </a:cubicBezTo>
                  <a:cubicBezTo>
                    <a:pt x="4512" y="21394"/>
                    <a:pt x="4498" y="21394"/>
                    <a:pt x="4443" y="21415"/>
                  </a:cubicBezTo>
                  <a:cubicBezTo>
                    <a:pt x="4430" y="21415"/>
                    <a:pt x="4265" y="21519"/>
                    <a:pt x="4224" y="21415"/>
                  </a:cubicBezTo>
                  <a:cubicBezTo>
                    <a:pt x="4183" y="21415"/>
                    <a:pt x="4210" y="21457"/>
                    <a:pt x="4224" y="21457"/>
                  </a:cubicBezTo>
                  <a:cubicBezTo>
                    <a:pt x="4183" y="21540"/>
                    <a:pt x="4128" y="21457"/>
                    <a:pt x="4046" y="21477"/>
                  </a:cubicBezTo>
                  <a:cubicBezTo>
                    <a:pt x="4005" y="21498"/>
                    <a:pt x="4018" y="21519"/>
                    <a:pt x="4046" y="21519"/>
                  </a:cubicBezTo>
                  <a:cubicBezTo>
                    <a:pt x="4018" y="21582"/>
                    <a:pt x="3881" y="21477"/>
                    <a:pt x="3813" y="21477"/>
                  </a:cubicBezTo>
                  <a:cubicBezTo>
                    <a:pt x="3813" y="21289"/>
                    <a:pt x="3689" y="21185"/>
                    <a:pt x="3758" y="21017"/>
                  </a:cubicBezTo>
                  <a:cubicBezTo>
                    <a:pt x="3703" y="20955"/>
                    <a:pt x="3634" y="20892"/>
                    <a:pt x="3662" y="20704"/>
                  </a:cubicBezTo>
                  <a:cubicBezTo>
                    <a:pt x="3579" y="20829"/>
                    <a:pt x="3634" y="20767"/>
                    <a:pt x="3607" y="20578"/>
                  </a:cubicBezTo>
                  <a:cubicBezTo>
                    <a:pt x="3566" y="20411"/>
                    <a:pt x="3415" y="20265"/>
                    <a:pt x="3456" y="20035"/>
                  </a:cubicBezTo>
                  <a:cubicBezTo>
                    <a:pt x="3429" y="20014"/>
                    <a:pt x="3429" y="20118"/>
                    <a:pt x="3429" y="20118"/>
                  </a:cubicBezTo>
                  <a:cubicBezTo>
                    <a:pt x="3374" y="20097"/>
                    <a:pt x="3429" y="19846"/>
                    <a:pt x="3374" y="19972"/>
                  </a:cubicBezTo>
                  <a:cubicBezTo>
                    <a:pt x="3333" y="19909"/>
                    <a:pt x="3346" y="19784"/>
                    <a:pt x="3346" y="19700"/>
                  </a:cubicBezTo>
                  <a:cubicBezTo>
                    <a:pt x="3360" y="19575"/>
                    <a:pt x="3360" y="19491"/>
                    <a:pt x="3319" y="19345"/>
                  </a:cubicBezTo>
                  <a:cubicBezTo>
                    <a:pt x="3333" y="19282"/>
                    <a:pt x="3264" y="19324"/>
                    <a:pt x="3250" y="19303"/>
                  </a:cubicBezTo>
                  <a:cubicBezTo>
                    <a:pt x="3237" y="19282"/>
                    <a:pt x="3319" y="19198"/>
                    <a:pt x="3195" y="19219"/>
                  </a:cubicBezTo>
                  <a:cubicBezTo>
                    <a:pt x="3182" y="19198"/>
                    <a:pt x="3209" y="19115"/>
                    <a:pt x="3195" y="19115"/>
                  </a:cubicBezTo>
                  <a:cubicBezTo>
                    <a:pt x="3195" y="19094"/>
                    <a:pt x="3141" y="19115"/>
                    <a:pt x="3141" y="19115"/>
                  </a:cubicBezTo>
                  <a:cubicBezTo>
                    <a:pt x="3141" y="19094"/>
                    <a:pt x="3223" y="18947"/>
                    <a:pt x="3113" y="18989"/>
                  </a:cubicBezTo>
                  <a:cubicBezTo>
                    <a:pt x="3113" y="18926"/>
                    <a:pt x="3154" y="18906"/>
                    <a:pt x="3141" y="18843"/>
                  </a:cubicBezTo>
                  <a:cubicBezTo>
                    <a:pt x="3099" y="18801"/>
                    <a:pt x="3154" y="18634"/>
                    <a:pt x="3072" y="18676"/>
                  </a:cubicBezTo>
                  <a:cubicBezTo>
                    <a:pt x="3058" y="18320"/>
                    <a:pt x="3086" y="18195"/>
                    <a:pt x="3195" y="17985"/>
                  </a:cubicBezTo>
                  <a:cubicBezTo>
                    <a:pt x="3182" y="17923"/>
                    <a:pt x="3223" y="17776"/>
                    <a:pt x="3168" y="17776"/>
                  </a:cubicBezTo>
                  <a:cubicBezTo>
                    <a:pt x="3168" y="17714"/>
                    <a:pt x="3223" y="17776"/>
                    <a:pt x="3250" y="17735"/>
                  </a:cubicBezTo>
                  <a:cubicBezTo>
                    <a:pt x="3264" y="17735"/>
                    <a:pt x="3237" y="17651"/>
                    <a:pt x="3278" y="17672"/>
                  </a:cubicBezTo>
                  <a:cubicBezTo>
                    <a:pt x="3264" y="17609"/>
                    <a:pt x="3250" y="17254"/>
                    <a:pt x="3223" y="17358"/>
                  </a:cubicBezTo>
                  <a:cubicBezTo>
                    <a:pt x="3168" y="17275"/>
                    <a:pt x="3195" y="17191"/>
                    <a:pt x="3195" y="17128"/>
                  </a:cubicBezTo>
                  <a:cubicBezTo>
                    <a:pt x="3195" y="17024"/>
                    <a:pt x="3209" y="16919"/>
                    <a:pt x="3195" y="16856"/>
                  </a:cubicBezTo>
                  <a:cubicBezTo>
                    <a:pt x="3195" y="16794"/>
                    <a:pt x="3154" y="16835"/>
                    <a:pt x="3141" y="16815"/>
                  </a:cubicBezTo>
                  <a:cubicBezTo>
                    <a:pt x="3141" y="16794"/>
                    <a:pt x="3168" y="16752"/>
                    <a:pt x="3168" y="16731"/>
                  </a:cubicBezTo>
                  <a:cubicBezTo>
                    <a:pt x="3168" y="16731"/>
                    <a:pt x="3141" y="16710"/>
                    <a:pt x="3141" y="16689"/>
                  </a:cubicBezTo>
                  <a:cubicBezTo>
                    <a:pt x="3141" y="16605"/>
                    <a:pt x="3113" y="16626"/>
                    <a:pt x="3099" y="16585"/>
                  </a:cubicBezTo>
                  <a:cubicBezTo>
                    <a:pt x="3086" y="16564"/>
                    <a:pt x="3099" y="16501"/>
                    <a:pt x="3099" y="16501"/>
                  </a:cubicBezTo>
                  <a:cubicBezTo>
                    <a:pt x="3086" y="16501"/>
                    <a:pt x="3017" y="16480"/>
                    <a:pt x="3045" y="16459"/>
                  </a:cubicBezTo>
                  <a:cubicBezTo>
                    <a:pt x="3045" y="16459"/>
                    <a:pt x="3072" y="16459"/>
                    <a:pt x="3072" y="16459"/>
                  </a:cubicBezTo>
                  <a:cubicBezTo>
                    <a:pt x="3031" y="16375"/>
                    <a:pt x="3003" y="16355"/>
                    <a:pt x="2935" y="16292"/>
                  </a:cubicBezTo>
                  <a:cubicBezTo>
                    <a:pt x="2921" y="16292"/>
                    <a:pt x="2949" y="16271"/>
                    <a:pt x="2921" y="16271"/>
                  </a:cubicBezTo>
                  <a:cubicBezTo>
                    <a:pt x="2894" y="16271"/>
                    <a:pt x="2894" y="16145"/>
                    <a:pt x="2839" y="16187"/>
                  </a:cubicBezTo>
                  <a:cubicBezTo>
                    <a:pt x="2784" y="15853"/>
                    <a:pt x="2839" y="15581"/>
                    <a:pt x="2839" y="15204"/>
                  </a:cubicBezTo>
                  <a:cubicBezTo>
                    <a:pt x="2825" y="15142"/>
                    <a:pt x="2770" y="15267"/>
                    <a:pt x="2784" y="15100"/>
                  </a:cubicBezTo>
                  <a:cubicBezTo>
                    <a:pt x="2633" y="15121"/>
                    <a:pt x="2523" y="15079"/>
                    <a:pt x="2427" y="15016"/>
                  </a:cubicBezTo>
                  <a:cubicBezTo>
                    <a:pt x="2455" y="14807"/>
                    <a:pt x="2359" y="15037"/>
                    <a:pt x="2373" y="14828"/>
                  </a:cubicBezTo>
                  <a:cubicBezTo>
                    <a:pt x="2263" y="14765"/>
                    <a:pt x="2235" y="14724"/>
                    <a:pt x="2098" y="14786"/>
                  </a:cubicBezTo>
                  <a:cubicBezTo>
                    <a:pt x="2071" y="14786"/>
                    <a:pt x="2030" y="14807"/>
                    <a:pt x="1989" y="14828"/>
                  </a:cubicBezTo>
                  <a:cubicBezTo>
                    <a:pt x="1975" y="14828"/>
                    <a:pt x="1920" y="14891"/>
                    <a:pt x="1838" y="14849"/>
                  </a:cubicBezTo>
                  <a:cubicBezTo>
                    <a:pt x="1879" y="14954"/>
                    <a:pt x="1920" y="14891"/>
                    <a:pt x="1783" y="14933"/>
                  </a:cubicBezTo>
                  <a:cubicBezTo>
                    <a:pt x="1701" y="14974"/>
                    <a:pt x="1646" y="14995"/>
                    <a:pt x="1509" y="15016"/>
                  </a:cubicBezTo>
                  <a:cubicBezTo>
                    <a:pt x="1467" y="15016"/>
                    <a:pt x="1467" y="14974"/>
                    <a:pt x="1426" y="14974"/>
                  </a:cubicBezTo>
                  <a:cubicBezTo>
                    <a:pt x="1262" y="14954"/>
                    <a:pt x="1083" y="15100"/>
                    <a:pt x="946" y="15058"/>
                  </a:cubicBezTo>
                  <a:cubicBezTo>
                    <a:pt x="960" y="14912"/>
                    <a:pt x="850" y="14954"/>
                    <a:pt x="823" y="14933"/>
                  </a:cubicBezTo>
                  <a:cubicBezTo>
                    <a:pt x="809" y="14933"/>
                    <a:pt x="823" y="14870"/>
                    <a:pt x="823" y="14849"/>
                  </a:cubicBezTo>
                  <a:cubicBezTo>
                    <a:pt x="809" y="14849"/>
                    <a:pt x="754" y="14870"/>
                    <a:pt x="741" y="14849"/>
                  </a:cubicBezTo>
                  <a:cubicBezTo>
                    <a:pt x="727" y="14849"/>
                    <a:pt x="754" y="14786"/>
                    <a:pt x="741" y="14786"/>
                  </a:cubicBezTo>
                  <a:cubicBezTo>
                    <a:pt x="727" y="14765"/>
                    <a:pt x="686" y="14807"/>
                    <a:pt x="686" y="14744"/>
                  </a:cubicBezTo>
                  <a:cubicBezTo>
                    <a:pt x="686" y="14724"/>
                    <a:pt x="645" y="14661"/>
                    <a:pt x="645" y="14661"/>
                  </a:cubicBezTo>
                  <a:cubicBezTo>
                    <a:pt x="631" y="14640"/>
                    <a:pt x="645" y="14619"/>
                    <a:pt x="617" y="14619"/>
                  </a:cubicBezTo>
                  <a:cubicBezTo>
                    <a:pt x="590" y="14619"/>
                    <a:pt x="590" y="14577"/>
                    <a:pt x="590" y="14556"/>
                  </a:cubicBezTo>
                  <a:cubicBezTo>
                    <a:pt x="576" y="14494"/>
                    <a:pt x="549" y="14535"/>
                    <a:pt x="535" y="14514"/>
                  </a:cubicBezTo>
                  <a:cubicBezTo>
                    <a:pt x="535" y="14494"/>
                    <a:pt x="549" y="14452"/>
                    <a:pt x="535" y="14431"/>
                  </a:cubicBezTo>
                  <a:cubicBezTo>
                    <a:pt x="521" y="14389"/>
                    <a:pt x="480" y="14452"/>
                    <a:pt x="480" y="14389"/>
                  </a:cubicBezTo>
                  <a:cubicBezTo>
                    <a:pt x="480" y="14368"/>
                    <a:pt x="507" y="14326"/>
                    <a:pt x="507" y="14347"/>
                  </a:cubicBezTo>
                  <a:cubicBezTo>
                    <a:pt x="480" y="14222"/>
                    <a:pt x="357" y="14243"/>
                    <a:pt x="384" y="14117"/>
                  </a:cubicBezTo>
                  <a:cubicBezTo>
                    <a:pt x="261" y="14180"/>
                    <a:pt x="315" y="13950"/>
                    <a:pt x="206" y="13992"/>
                  </a:cubicBezTo>
                  <a:cubicBezTo>
                    <a:pt x="219" y="13971"/>
                    <a:pt x="233" y="13929"/>
                    <a:pt x="233" y="13887"/>
                  </a:cubicBezTo>
                  <a:cubicBezTo>
                    <a:pt x="219" y="13824"/>
                    <a:pt x="165" y="13845"/>
                    <a:pt x="123" y="13845"/>
                  </a:cubicBezTo>
                  <a:cubicBezTo>
                    <a:pt x="151" y="13783"/>
                    <a:pt x="82" y="13762"/>
                    <a:pt x="82" y="13720"/>
                  </a:cubicBezTo>
                  <a:cubicBezTo>
                    <a:pt x="69" y="13657"/>
                    <a:pt x="123" y="13678"/>
                    <a:pt x="82" y="13573"/>
                  </a:cubicBezTo>
                  <a:cubicBezTo>
                    <a:pt x="69" y="13553"/>
                    <a:pt x="55" y="13573"/>
                    <a:pt x="55" y="13532"/>
                  </a:cubicBezTo>
                  <a:cubicBezTo>
                    <a:pt x="55" y="13511"/>
                    <a:pt x="27" y="13406"/>
                    <a:pt x="0" y="13385"/>
                  </a:cubicBezTo>
                  <a:cubicBezTo>
                    <a:pt x="0" y="13323"/>
                    <a:pt x="55" y="13364"/>
                    <a:pt x="82" y="13343"/>
                  </a:cubicBezTo>
                  <a:cubicBezTo>
                    <a:pt x="96" y="13323"/>
                    <a:pt x="82" y="13197"/>
                    <a:pt x="123" y="13218"/>
                  </a:cubicBezTo>
                  <a:cubicBezTo>
                    <a:pt x="123" y="13009"/>
                    <a:pt x="123" y="12779"/>
                    <a:pt x="123" y="12570"/>
                  </a:cubicBezTo>
                  <a:cubicBezTo>
                    <a:pt x="137" y="12507"/>
                    <a:pt x="82" y="12549"/>
                    <a:pt x="82" y="12528"/>
                  </a:cubicBezTo>
                  <a:cubicBezTo>
                    <a:pt x="69" y="12507"/>
                    <a:pt x="96" y="12465"/>
                    <a:pt x="96" y="12444"/>
                  </a:cubicBezTo>
                  <a:cubicBezTo>
                    <a:pt x="110" y="12382"/>
                    <a:pt x="69" y="12361"/>
                    <a:pt x="82" y="12277"/>
                  </a:cubicBezTo>
                  <a:cubicBezTo>
                    <a:pt x="178" y="12444"/>
                    <a:pt x="82" y="12005"/>
                    <a:pt x="178" y="12173"/>
                  </a:cubicBezTo>
                  <a:cubicBezTo>
                    <a:pt x="192" y="12131"/>
                    <a:pt x="178" y="11984"/>
                    <a:pt x="206" y="11943"/>
                  </a:cubicBezTo>
                  <a:cubicBezTo>
                    <a:pt x="206" y="11922"/>
                    <a:pt x="261" y="11943"/>
                    <a:pt x="261" y="11943"/>
                  </a:cubicBezTo>
                  <a:cubicBezTo>
                    <a:pt x="261" y="11922"/>
                    <a:pt x="219" y="11859"/>
                    <a:pt x="233" y="11817"/>
                  </a:cubicBezTo>
                  <a:cubicBezTo>
                    <a:pt x="329" y="11775"/>
                    <a:pt x="315" y="11566"/>
                    <a:pt x="411" y="11545"/>
                  </a:cubicBezTo>
                  <a:cubicBezTo>
                    <a:pt x="411" y="11420"/>
                    <a:pt x="494" y="11420"/>
                    <a:pt x="480" y="11273"/>
                  </a:cubicBezTo>
                  <a:cubicBezTo>
                    <a:pt x="535" y="11294"/>
                    <a:pt x="535" y="11252"/>
                    <a:pt x="535" y="11190"/>
                  </a:cubicBezTo>
                  <a:cubicBezTo>
                    <a:pt x="686" y="11169"/>
                    <a:pt x="809" y="11085"/>
                    <a:pt x="795" y="10813"/>
                  </a:cubicBezTo>
                  <a:cubicBezTo>
                    <a:pt x="891" y="10834"/>
                    <a:pt x="809" y="10583"/>
                    <a:pt x="891" y="10604"/>
                  </a:cubicBezTo>
                  <a:cubicBezTo>
                    <a:pt x="891" y="10542"/>
                    <a:pt x="891" y="10458"/>
                    <a:pt x="891" y="10374"/>
                  </a:cubicBezTo>
                  <a:cubicBezTo>
                    <a:pt x="946" y="10374"/>
                    <a:pt x="946" y="10332"/>
                    <a:pt x="1001" y="10332"/>
                  </a:cubicBezTo>
                  <a:cubicBezTo>
                    <a:pt x="1042" y="10270"/>
                    <a:pt x="1083" y="10207"/>
                    <a:pt x="1125" y="10102"/>
                  </a:cubicBezTo>
                  <a:cubicBezTo>
                    <a:pt x="1138" y="10082"/>
                    <a:pt x="1152" y="10102"/>
                    <a:pt x="1152" y="10061"/>
                  </a:cubicBezTo>
                  <a:cubicBezTo>
                    <a:pt x="1152" y="10019"/>
                    <a:pt x="1221" y="10019"/>
                    <a:pt x="1207" y="9956"/>
                  </a:cubicBezTo>
                  <a:cubicBezTo>
                    <a:pt x="1317" y="9977"/>
                    <a:pt x="1330" y="9852"/>
                    <a:pt x="1426" y="9872"/>
                  </a:cubicBezTo>
                  <a:cubicBezTo>
                    <a:pt x="1399" y="10019"/>
                    <a:pt x="1550" y="9872"/>
                    <a:pt x="1509" y="10019"/>
                  </a:cubicBezTo>
                  <a:cubicBezTo>
                    <a:pt x="1563" y="9935"/>
                    <a:pt x="1769" y="10082"/>
                    <a:pt x="1769" y="9914"/>
                  </a:cubicBezTo>
                  <a:cubicBezTo>
                    <a:pt x="1879" y="9893"/>
                    <a:pt x="1989" y="9831"/>
                    <a:pt x="2043" y="9705"/>
                  </a:cubicBezTo>
                  <a:cubicBezTo>
                    <a:pt x="2085" y="9726"/>
                    <a:pt x="2112" y="9726"/>
                    <a:pt x="2126" y="9684"/>
                  </a:cubicBezTo>
                  <a:cubicBezTo>
                    <a:pt x="2167" y="9684"/>
                    <a:pt x="2181" y="9705"/>
                    <a:pt x="2222" y="9705"/>
                  </a:cubicBezTo>
                  <a:cubicBezTo>
                    <a:pt x="2277" y="9726"/>
                    <a:pt x="2331" y="9663"/>
                    <a:pt x="2373" y="9684"/>
                  </a:cubicBezTo>
                  <a:cubicBezTo>
                    <a:pt x="2373" y="9684"/>
                    <a:pt x="2386" y="9705"/>
                    <a:pt x="2400" y="9705"/>
                  </a:cubicBezTo>
                  <a:cubicBezTo>
                    <a:pt x="2455" y="9726"/>
                    <a:pt x="2565" y="9789"/>
                    <a:pt x="2688" y="9747"/>
                  </a:cubicBezTo>
                  <a:cubicBezTo>
                    <a:pt x="2729" y="9747"/>
                    <a:pt x="2811" y="9621"/>
                    <a:pt x="2866" y="9705"/>
                  </a:cubicBezTo>
                  <a:cubicBezTo>
                    <a:pt x="2907" y="9768"/>
                    <a:pt x="2894" y="9726"/>
                    <a:pt x="2962" y="9705"/>
                  </a:cubicBezTo>
                  <a:cubicBezTo>
                    <a:pt x="2962" y="9747"/>
                    <a:pt x="3003" y="9747"/>
                    <a:pt x="2990" y="9789"/>
                  </a:cubicBezTo>
                  <a:cubicBezTo>
                    <a:pt x="2990" y="9810"/>
                    <a:pt x="2935" y="9831"/>
                    <a:pt x="2935" y="9831"/>
                  </a:cubicBezTo>
                  <a:cubicBezTo>
                    <a:pt x="2935" y="9872"/>
                    <a:pt x="2962" y="9852"/>
                    <a:pt x="2962" y="9872"/>
                  </a:cubicBezTo>
                  <a:cubicBezTo>
                    <a:pt x="2976" y="9914"/>
                    <a:pt x="2935" y="9914"/>
                    <a:pt x="2935" y="9914"/>
                  </a:cubicBezTo>
                  <a:cubicBezTo>
                    <a:pt x="2949" y="9935"/>
                    <a:pt x="2962" y="9956"/>
                    <a:pt x="2962" y="9998"/>
                  </a:cubicBezTo>
                  <a:cubicBezTo>
                    <a:pt x="2962" y="10102"/>
                    <a:pt x="2921" y="10144"/>
                    <a:pt x="2990" y="10291"/>
                  </a:cubicBezTo>
                  <a:cubicBezTo>
                    <a:pt x="3003" y="10395"/>
                    <a:pt x="3031" y="10249"/>
                    <a:pt x="3072" y="10332"/>
                  </a:cubicBezTo>
                  <a:cubicBezTo>
                    <a:pt x="3058" y="10395"/>
                    <a:pt x="3113" y="10353"/>
                    <a:pt x="3113" y="10374"/>
                  </a:cubicBezTo>
                  <a:cubicBezTo>
                    <a:pt x="3127" y="10395"/>
                    <a:pt x="3113" y="10437"/>
                    <a:pt x="3113" y="10458"/>
                  </a:cubicBezTo>
                  <a:cubicBezTo>
                    <a:pt x="3141" y="10479"/>
                    <a:pt x="3195" y="10437"/>
                    <a:pt x="3195" y="10500"/>
                  </a:cubicBezTo>
                  <a:cubicBezTo>
                    <a:pt x="3278" y="10437"/>
                    <a:pt x="3333" y="10604"/>
                    <a:pt x="3374" y="10500"/>
                  </a:cubicBezTo>
                  <a:cubicBezTo>
                    <a:pt x="3401" y="10479"/>
                    <a:pt x="3387" y="10562"/>
                    <a:pt x="3401" y="10562"/>
                  </a:cubicBezTo>
                  <a:cubicBezTo>
                    <a:pt x="3442" y="10604"/>
                    <a:pt x="3470" y="10562"/>
                    <a:pt x="3525" y="10604"/>
                  </a:cubicBezTo>
                  <a:cubicBezTo>
                    <a:pt x="3538" y="10625"/>
                    <a:pt x="3538" y="10667"/>
                    <a:pt x="3552" y="10688"/>
                  </a:cubicBezTo>
                  <a:cubicBezTo>
                    <a:pt x="3566" y="10709"/>
                    <a:pt x="3593" y="10667"/>
                    <a:pt x="3607" y="10688"/>
                  </a:cubicBezTo>
                  <a:cubicBezTo>
                    <a:pt x="3634" y="10730"/>
                    <a:pt x="3648" y="10709"/>
                    <a:pt x="3675" y="10730"/>
                  </a:cubicBezTo>
                  <a:cubicBezTo>
                    <a:pt x="3689" y="10730"/>
                    <a:pt x="3703" y="10813"/>
                    <a:pt x="3703" y="10813"/>
                  </a:cubicBezTo>
                  <a:cubicBezTo>
                    <a:pt x="3717" y="10813"/>
                    <a:pt x="3758" y="10772"/>
                    <a:pt x="3785" y="10772"/>
                  </a:cubicBezTo>
                  <a:cubicBezTo>
                    <a:pt x="3771" y="10772"/>
                    <a:pt x="3799" y="10792"/>
                    <a:pt x="3813" y="10813"/>
                  </a:cubicBezTo>
                  <a:cubicBezTo>
                    <a:pt x="3826" y="10813"/>
                    <a:pt x="3840" y="10792"/>
                    <a:pt x="3854" y="10813"/>
                  </a:cubicBezTo>
                  <a:cubicBezTo>
                    <a:pt x="3867" y="10772"/>
                    <a:pt x="3895" y="10751"/>
                    <a:pt x="3909" y="10730"/>
                  </a:cubicBezTo>
                  <a:cubicBezTo>
                    <a:pt x="3909" y="10730"/>
                    <a:pt x="3950" y="10709"/>
                    <a:pt x="3936" y="10688"/>
                  </a:cubicBezTo>
                  <a:cubicBezTo>
                    <a:pt x="3867" y="10604"/>
                    <a:pt x="4005" y="10625"/>
                    <a:pt x="4018" y="10500"/>
                  </a:cubicBezTo>
                  <a:cubicBezTo>
                    <a:pt x="4087" y="10521"/>
                    <a:pt x="4087" y="10416"/>
                    <a:pt x="4169" y="10458"/>
                  </a:cubicBezTo>
                  <a:cubicBezTo>
                    <a:pt x="4183" y="10458"/>
                    <a:pt x="4183" y="10500"/>
                    <a:pt x="4197" y="10500"/>
                  </a:cubicBezTo>
                  <a:cubicBezTo>
                    <a:pt x="4224" y="10500"/>
                    <a:pt x="4265" y="10479"/>
                    <a:pt x="4293" y="10500"/>
                  </a:cubicBezTo>
                  <a:cubicBezTo>
                    <a:pt x="4306" y="10500"/>
                    <a:pt x="4347" y="10562"/>
                    <a:pt x="4347" y="10562"/>
                  </a:cubicBezTo>
                  <a:cubicBezTo>
                    <a:pt x="4361" y="10583"/>
                    <a:pt x="4389" y="10521"/>
                    <a:pt x="4416" y="10542"/>
                  </a:cubicBezTo>
                  <a:cubicBezTo>
                    <a:pt x="4430" y="10542"/>
                    <a:pt x="4416" y="10604"/>
                    <a:pt x="4416" y="10604"/>
                  </a:cubicBezTo>
                  <a:cubicBezTo>
                    <a:pt x="4443" y="10625"/>
                    <a:pt x="4485" y="10542"/>
                    <a:pt x="4526" y="10562"/>
                  </a:cubicBezTo>
                  <a:cubicBezTo>
                    <a:pt x="4539" y="10604"/>
                    <a:pt x="4471" y="10604"/>
                    <a:pt x="4471" y="10604"/>
                  </a:cubicBezTo>
                  <a:cubicBezTo>
                    <a:pt x="4485" y="10688"/>
                    <a:pt x="4649" y="10688"/>
                    <a:pt x="4731" y="10688"/>
                  </a:cubicBezTo>
                  <a:cubicBezTo>
                    <a:pt x="4718" y="10834"/>
                    <a:pt x="4937" y="10792"/>
                    <a:pt x="4978" y="10688"/>
                  </a:cubicBezTo>
                  <a:cubicBezTo>
                    <a:pt x="5006" y="10730"/>
                    <a:pt x="5115" y="10646"/>
                    <a:pt x="5143" y="10688"/>
                  </a:cubicBezTo>
                  <a:cubicBezTo>
                    <a:pt x="5170" y="10730"/>
                    <a:pt x="5143" y="10688"/>
                    <a:pt x="5184" y="10688"/>
                  </a:cubicBezTo>
                  <a:cubicBezTo>
                    <a:pt x="5239" y="10688"/>
                    <a:pt x="5266" y="10730"/>
                    <a:pt x="5321" y="10730"/>
                  </a:cubicBezTo>
                  <a:cubicBezTo>
                    <a:pt x="5362" y="10709"/>
                    <a:pt x="5390" y="10667"/>
                    <a:pt x="5445" y="10646"/>
                  </a:cubicBezTo>
                  <a:cubicBezTo>
                    <a:pt x="5458" y="10562"/>
                    <a:pt x="5458" y="10437"/>
                    <a:pt x="5527" y="10416"/>
                  </a:cubicBezTo>
                  <a:cubicBezTo>
                    <a:pt x="5527" y="10353"/>
                    <a:pt x="5486" y="10332"/>
                    <a:pt x="5499" y="10270"/>
                  </a:cubicBezTo>
                  <a:cubicBezTo>
                    <a:pt x="5582" y="10270"/>
                    <a:pt x="5568" y="10019"/>
                    <a:pt x="5650" y="10144"/>
                  </a:cubicBezTo>
                  <a:cubicBezTo>
                    <a:pt x="5664" y="9998"/>
                    <a:pt x="5623" y="9956"/>
                    <a:pt x="5541" y="9956"/>
                  </a:cubicBezTo>
                  <a:cubicBezTo>
                    <a:pt x="5568" y="9914"/>
                    <a:pt x="5568" y="9852"/>
                    <a:pt x="5568" y="9789"/>
                  </a:cubicBezTo>
                  <a:cubicBezTo>
                    <a:pt x="5541" y="9684"/>
                    <a:pt x="5390" y="9747"/>
                    <a:pt x="5362" y="9642"/>
                  </a:cubicBezTo>
                  <a:cubicBezTo>
                    <a:pt x="5321" y="9684"/>
                    <a:pt x="5239" y="9663"/>
                    <a:pt x="5211" y="9747"/>
                  </a:cubicBezTo>
                  <a:cubicBezTo>
                    <a:pt x="5184" y="9768"/>
                    <a:pt x="5198" y="9684"/>
                    <a:pt x="5184" y="9684"/>
                  </a:cubicBezTo>
                  <a:cubicBezTo>
                    <a:pt x="5143" y="9642"/>
                    <a:pt x="5061" y="9705"/>
                    <a:pt x="5006" y="9684"/>
                  </a:cubicBezTo>
                  <a:cubicBezTo>
                    <a:pt x="4978" y="9705"/>
                    <a:pt x="4978" y="9768"/>
                    <a:pt x="4937" y="9747"/>
                  </a:cubicBezTo>
                  <a:cubicBezTo>
                    <a:pt x="4855" y="9768"/>
                    <a:pt x="4882" y="9601"/>
                    <a:pt x="4759" y="9642"/>
                  </a:cubicBezTo>
                  <a:cubicBezTo>
                    <a:pt x="4759" y="9559"/>
                    <a:pt x="4718" y="9559"/>
                    <a:pt x="4731" y="9475"/>
                  </a:cubicBezTo>
                  <a:cubicBezTo>
                    <a:pt x="4704" y="9496"/>
                    <a:pt x="4690" y="9475"/>
                    <a:pt x="4677" y="9433"/>
                  </a:cubicBezTo>
                  <a:cubicBezTo>
                    <a:pt x="4663" y="9391"/>
                    <a:pt x="4622" y="9371"/>
                    <a:pt x="4581" y="9371"/>
                  </a:cubicBezTo>
                  <a:cubicBezTo>
                    <a:pt x="4622" y="9266"/>
                    <a:pt x="4594" y="9036"/>
                    <a:pt x="4581" y="8931"/>
                  </a:cubicBezTo>
                  <a:cubicBezTo>
                    <a:pt x="4512" y="8994"/>
                    <a:pt x="4430" y="8869"/>
                    <a:pt x="4416" y="9057"/>
                  </a:cubicBezTo>
                  <a:cubicBezTo>
                    <a:pt x="4347" y="8994"/>
                    <a:pt x="4334" y="9078"/>
                    <a:pt x="4265" y="9015"/>
                  </a:cubicBezTo>
                  <a:cubicBezTo>
                    <a:pt x="4279" y="9057"/>
                    <a:pt x="4265" y="9078"/>
                    <a:pt x="4238" y="9099"/>
                  </a:cubicBezTo>
                  <a:cubicBezTo>
                    <a:pt x="4265" y="9120"/>
                    <a:pt x="4279" y="9141"/>
                    <a:pt x="4293" y="9161"/>
                  </a:cubicBezTo>
                  <a:cubicBezTo>
                    <a:pt x="4306" y="9203"/>
                    <a:pt x="4293" y="9266"/>
                    <a:pt x="4347" y="9245"/>
                  </a:cubicBezTo>
                  <a:cubicBezTo>
                    <a:pt x="4320" y="9371"/>
                    <a:pt x="4320" y="9329"/>
                    <a:pt x="4375" y="9412"/>
                  </a:cubicBezTo>
                  <a:cubicBezTo>
                    <a:pt x="4389" y="9496"/>
                    <a:pt x="4334" y="9454"/>
                    <a:pt x="4320" y="9475"/>
                  </a:cubicBezTo>
                  <a:cubicBezTo>
                    <a:pt x="4320" y="9496"/>
                    <a:pt x="4279" y="9621"/>
                    <a:pt x="4265" y="9601"/>
                  </a:cubicBezTo>
                  <a:cubicBezTo>
                    <a:pt x="4210" y="9517"/>
                    <a:pt x="4265" y="9705"/>
                    <a:pt x="4169" y="9684"/>
                  </a:cubicBezTo>
                  <a:cubicBezTo>
                    <a:pt x="4155" y="9642"/>
                    <a:pt x="4142" y="9601"/>
                    <a:pt x="4114" y="9601"/>
                  </a:cubicBezTo>
                  <a:cubicBezTo>
                    <a:pt x="4101" y="9538"/>
                    <a:pt x="4142" y="9517"/>
                    <a:pt x="4169" y="9517"/>
                  </a:cubicBezTo>
                  <a:cubicBezTo>
                    <a:pt x="4128" y="9454"/>
                    <a:pt x="4046" y="9412"/>
                    <a:pt x="4114" y="9329"/>
                  </a:cubicBezTo>
                  <a:cubicBezTo>
                    <a:pt x="4087" y="9308"/>
                    <a:pt x="4032" y="9350"/>
                    <a:pt x="4018" y="9329"/>
                  </a:cubicBezTo>
                  <a:cubicBezTo>
                    <a:pt x="3991" y="9308"/>
                    <a:pt x="4059" y="9287"/>
                    <a:pt x="4059" y="9287"/>
                  </a:cubicBezTo>
                  <a:cubicBezTo>
                    <a:pt x="4059" y="9287"/>
                    <a:pt x="4005" y="9182"/>
                    <a:pt x="3936" y="9141"/>
                  </a:cubicBezTo>
                  <a:cubicBezTo>
                    <a:pt x="3950" y="8952"/>
                    <a:pt x="3881" y="8911"/>
                    <a:pt x="3881" y="8743"/>
                  </a:cubicBezTo>
                  <a:cubicBezTo>
                    <a:pt x="3895" y="8681"/>
                    <a:pt x="3826" y="8722"/>
                    <a:pt x="3813" y="8701"/>
                  </a:cubicBezTo>
                  <a:cubicBezTo>
                    <a:pt x="3799" y="8681"/>
                    <a:pt x="3854" y="8639"/>
                    <a:pt x="3840" y="8618"/>
                  </a:cubicBezTo>
                  <a:cubicBezTo>
                    <a:pt x="3785" y="8555"/>
                    <a:pt x="3771" y="8639"/>
                    <a:pt x="3730" y="8576"/>
                  </a:cubicBezTo>
                  <a:cubicBezTo>
                    <a:pt x="3730" y="8576"/>
                    <a:pt x="3758" y="8534"/>
                    <a:pt x="3758" y="8513"/>
                  </a:cubicBezTo>
                  <a:cubicBezTo>
                    <a:pt x="3744" y="8471"/>
                    <a:pt x="3730" y="8555"/>
                    <a:pt x="3730" y="8555"/>
                  </a:cubicBezTo>
                  <a:cubicBezTo>
                    <a:pt x="3703" y="8555"/>
                    <a:pt x="3717" y="8492"/>
                    <a:pt x="3703" y="8471"/>
                  </a:cubicBezTo>
                  <a:cubicBezTo>
                    <a:pt x="3607" y="8492"/>
                    <a:pt x="3607" y="8367"/>
                    <a:pt x="3497" y="8388"/>
                  </a:cubicBezTo>
                  <a:cubicBezTo>
                    <a:pt x="3497" y="8346"/>
                    <a:pt x="3470" y="8346"/>
                    <a:pt x="3456" y="8304"/>
                  </a:cubicBezTo>
                  <a:cubicBezTo>
                    <a:pt x="3442" y="8304"/>
                    <a:pt x="3456" y="8241"/>
                    <a:pt x="3456" y="8241"/>
                  </a:cubicBezTo>
                  <a:cubicBezTo>
                    <a:pt x="3442" y="8221"/>
                    <a:pt x="3401" y="8241"/>
                    <a:pt x="3401" y="8241"/>
                  </a:cubicBezTo>
                  <a:cubicBezTo>
                    <a:pt x="3401" y="8221"/>
                    <a:pt x="3401" y="8074"/>
                    <a:pt x="3374" y="8116"/>
                  </a:cubicBezTo>
                  <a:cubicBezTo>
                    <a:pt x="3360" y="8158"/>
                    <a:pt x="3346" y="8116"/>
                    <a:pt x="3319" y="8074"/>
                  </a:cubicBezTo>
                  <a:cubicBezTo>
                    <a:pt x="3319" y="8053"/>
                    <a:pt x="3291" y="8053"/>
                    <a:pt x="3291" y="7991"/>
                  </a:cubicBezTo>
                  <a:cubicBezTo>
                    <a:pt x="3209" y="8011"/>
                    <a:pt x="3223" y="8053"/>
                    <a:pt x="3141" y="7991"/>
                  </a:cubicBezTo>
                  <a:cubicBezTo>
                    <a:pt x="3113" y="8011"/>
                    <a:pt x="3127" y="8074"/>
                    <a:pt x="3099" y="8074"/>
                  </a:cubicBezTo>
                  <a:cubicBezTo>
                    <a:pt x="3072" y="8179"/>
                    <a:pt x="3141" y="8158"/>
                    <a:pt x="3141" y="8241"/>
                  </a:cubicBezTo>
                  <a:cubicBezTo>
                    <a:pt x="3141" y="8262"/>
                    <a:pt x="3182" y="8325"/>
                    <a:pt x="3195" y="8346"/>
                  </a:cubicBezTo>
                  <a:cubicBezTo>
                    <a:pt x="3209" y="8367"/>
                    <a:pt x="3223" y="8388"/>
                    <a:pt x="3250" y="8388"/>
                  </a:cubicBezTo>
                  <a:cubicBezTo>
                    <a:pt x="3209" y="8513"/>
                    <a:pt x="3291" y="8492"/>
                    <a:pt x="3319" y="8555"/>
                  </a:cubicBezTo>
                  <a:cubicBezTo>
                    <a:pt x="3333" y="8555"/>
                    <a:pt x="3346" y="8701"/>
                    <a:pt x="3374" y="8660"/>
                  </a:cubicBezTo>
                  <a:cubicBezTo>
                    <a:pt x="3415" y="8597"/>
                    <a:pt x="3374" y="8681"/>
                    <a:pt x="3401" y="8701"/>
                  </a:cubicBezTo>
                  <a:cubicBezTo>
                    <a:pt x="3429" y="8743"/>
                    <a:pt x="3483" y="8722"/>
                    <a:pt x="3497" y="8827"/>
                  </a:cubicBezTo>
                  <a:cubicBezTo>
                    <a:pt x="3538" y="8785"/>
                    <a:pt x="3552" y="8848"/>
                    <a:pt x="3552" y="8848"/>
                  </a:cubicBezTo>
                  <a:cubicBezTo>
                    <a:pt x="3566" y="8869"/>
                    <a:pt x="3593" y="8827"/>
                    <a:pt x="3579" y="8827"/>
                  </a:cubicBezTo>
                  <a:cubicBezTo>
                    <a:pt x="3607" y="8827"/>
                    <a:pt x="3621" y="8931"/>
                    <a:pt x="3634" y="8848"/>
                  </a:cubicBezTo>
                  <a:cubicBezTo>
                    <a:pt x="3689" y="8848"/>
                    <a:pt x="3621" y="9036"/>
                    <a:pt x="3703" y="8973"/>
                  </a:cubicBezTo>
                  <a:cubicBezTo>
                    <a:pt x="3703" y="9057"/>
                    <a:pt x="3593" y="8994"/>
                    <a:pt x="3552" y="9015"/>
                  </a:cubicBezTo>
                  <a:cubicBezTo>
                    <a:pt x="3566" y="9057"/>
                    <a:pt x="3593" y="9036"/>
                    <a:pt x="3607" y="9099"/>
                  </a:cubicBezTo>
                  <a:cubicBezTo>
                    <a:pt x="3621" y="9161"/>
                    <a:pt x="3566" y="9287"/>
                    <a:pt x="3607" y="9287"/>
                  </a:cubicBezTo>
                  <a:cubicBezTo>
                    <a:pt x="3579" y="9350"/>
                    <a:pt x="3525" y="9350"/>
                    <a:pt x="3470" y="9371"/>
                  </a:cubicBezTo>
                  <a:cubicBezTo>
                    <a:pt x="3511" y="9350"/>
                    <a:pt x="3483" y="9203"/>
                    <a:pt x="3525" y="9203"/>
                  </a:cubicBezTo>
                  <a:cubicBezTo>
                    <a:pt x="3511" y="9182"/>
                    <a:pt x="3511" y="9099"/>
                    <a:pt x="3470" y="9099"/>
                  </a:cubicBezTo>
                  <a:cubicBezTo>
                    <a:pt x="3442" y="9078"/>
                    <a:pt x="3497" y="9036"/>
                    <a:pt x="3429" y="8973"/>
                  </a:cubicBezTo>
                  <a:cubicBezTo>
                    <a:pt x="3401" y="8952"/>
                    <a:pt x="3346" y="8952"/>
                    <a:pt x="3346" y="8848"/>
                  </a:cubicBezTo>
                  <a:cubicBezTo>
                    <a:pt x="3237" y="8890"/>
                    <a:pt x="3223" y="8785"/>
                    <a:pt x="3141" y="8785"/>
                  </a:cubicBezTo>
                  <a:cubicBezTo>
                    <a:pt x="3127" y="8681"/>
                    <a:pt x="3086" y="8639"/>
                    <a:pt x="3045" y="8555"/>
                  </a:cubicBezTo>
                  <a:cubicBezTo>
                    <a:pt x="3031" y="8513"/>
                    <a:pt x="3017" y="8555"/>
                    <a:pt x="3017" y="8513"/>
                  </a:cubicBezTo>
                  <a:cubicBezTo>
                    <a:pt x="3017" y="8451"/>
                    <a:pt x="2976" y="8492"/>
                    <a:pt x="2962" y="8471"/>
                  </a:cubicBezTo>
                  <a:cubicBezTo>
                    <a:pt x="2962" y="8451"/>
                    <a:pt x="2976" y="8388"/>
                    <a:pt x="2962" y="8388"/>
                  </a:cubicBezTo>
                  <a:cubicBezTo>
                    <a:pt x="2935" y="8367"/>
                    <a:pt x="2894" y="8409"/>
                    <a:pt x="2866" y="8388"/>
                  </a:cubicBezTo>
                  <a:cubicBezTo>
                    <a:pt x="2853" y="8367"/>
                    <a:pt x="2907" y="8346"/>
                    <a:pt x="2921" y="8346"/>
                  </a:cubicBezTo>
                  <a:cubicBezTo>
                    <a:pt x="2880" y="8262"/>
                    <a:pt x="2729" y="8262"/>
                    <a:pt x="2661" y="8304"/>
                  </a:cubicBezTo>
                  <a:cubicBezTo>
                    <a:pt x="2647" y="8346"/>
                    <a:pt x="2702" y="8367"/>
                    <a:pt x="2715" y="8346"/>
                  </a:cubicBezTo>
                  <a:cubicBezTo>
                    <a:pt x="2688" y="8409"/>
                    <a:pt x="2674" y="8367"/>
                    <a:pt x="2633" y="8388"/>
                  </a:cubicBezTo>
                  <a:cubicBezTo>
                    <a:pt x="2578" y="8430"/>
                    <a:pt x="2578" y="8555"/>
                    <a:pt x="2537" y="8555"/>
                  </a:cubicBezTo>
                  <a:cubicBezTo>
                    <a:pt x="2427" y="8534"/>
                    <a:pt x="2400" y="8409"/>
                    <a:pt x="2277" y="8430"/>
                  </a:cubicBezTo>
                  <a:cubicBezTo>
                    <a:pt x="2235" y="8451"/>
                    <a:pt x="2249" y="8555"/>
                    <a:pt x="2167" y="8513"/>
                  </a:cubicBezTo>
                  <a:cubicBezTo>
                    <a:pt x="2167" y="8597"/>
                    <a:pt x="2167" y="8681"/>
                    <a:pt x="2167" y="8785"/>
                  </a:cubicBezTo>
                  <a:cubicBezTo>
                    <a:pt x="2098" y="8827"/>
                    <a:pt x="1934" y="8785"/>
                    <a:pt x="1975" y="9015"/>
                  </a:cubicBezTo>
                  <a:cubicBezTo>
                    <a:pt x="1797" y="8952"/>
                    <a:pt x="1934" y="9161"/>
                    <a:pt x="1783" y="9161"/>
                  </a:cubicBezTo>
                  <a:cubicBezTo>
                    <a:pt x="1783" y="9224"/>
                    <a:pt x="1879" y="9308"/>
                    <a:pt x="1810" y="9329"/>
                  </a:cubicBezTo>
                  <a:cubicBezTo>
                    <a:pt x="1810" y="9454"/>
                    <a:pt x="1769" y="9329"/>
                    <a:pt x="1714" y="9433"/>
                  </a:cubicBezTo>
                  <a:cubicBezTo>
                    <a:pt x="1714" y="9496"/>
                    <a:pt x="1714" y="9517"/>
                    <a:pt x="1742" y="9517"/>
                  </a:cubicBezTo>
                  <a:cubicBezTo>
                    <a:pt x="1742" y="9601"/>
                    <a:pt x="1646" y="9538"/>
                    <a:pt x="1605" y="9559"/>
                  </a:cubicBezTo>
                  <a:cubicBezTo>
                    <a:pt x="1577" y="9559"/>
                    <a:pt x="1577" y="9663"/>
                    <a:pt x="1563" y="9684"/>
                  </a:cubicBezTo>
                  <a:cubicBezTo>
                    <a:pt x="1481" y="9726"/>
                    <a:pt x="1344" y="9642"/>
                    <a:pt x="1275" y="9789"/>
                  </a:cubicBezTo>
                  <a:cubicBezTo>
                    <a:pt x="1248" y="9747"/>
                    <a:pt x="1221" y="9684"/>
                    <a:pt x="1207" y="9642"/>
                  </a:cubicBezTo>
                  <a:cubicBezTo>
                    <a:pt x="1083" y="9601"/>
                    <a:pt x="960" y="9684"/>
                    <a:pt x="919" y="9642"/>
                  </a:cubicBezTo>
                  <a:cubicBezTo>
                    <a:pt x="933" y="9496"/>
                    <a:pt x="974" y="9329"/>
                    <a:pt x="891" y="9245"/>
                  </a:cubicBezTo>
                  <a:cubicBezTo>
                    <a:pt x="878" y="9182"/>
                    <a:pt x="933" y="9161"/>
                    <a:pt x="946" y="9099"/>
                  </a:cubicBezTo>
                  <a:cubicBezTo>
                    <a:pt x="960" y="8973"/>
                    <a:pt x="919" y="8869"/>
                    <a:pt x="974" y="8785"/>
                  </a:cubicBezTo>
                  <a:cubicBezTo>
                    <a:pt x="946" y="8701"/>
                    <a:pt x="960" y="8576"/>
                    <a:pt x="891" y="8555"/>
                  </a:cubicBezTo>
                  <a:cubicBezTo>
                    <a:pt x="905" y="8513"/>
                    <a:pt x="960" y="8513"/>
                    <a:pt x="946" y="8430"/>
                  </a:cubicBezTo>
                  <a:cubicBezTo>
                    <a:pt x="1015" y="8451"/>
                    <a:pt x="1166" y="8346"/>
                    <a:pt x="1152" y="8513"/>
                  </a:cubicBezTo>
                  <a:cubicBezTo>
                    <a:pt x="1207" y="8430"/>
                    <a:pt x="1454" y="8597"/>
                    <a:pt x="1509" y="8513"/>
                  </a:cubicBezTo>
                  <a:cubicBezTo>
                    <a:pt x="1536" y="8471"/>
                    <a:pt x="1522" y="8492"/>
                    <a:pt x="1563" y="8513"/>
                  </a:cubicBezTo>
                  <a:cubicBezTo>
                    <a:pt x="1550" y="8513"/>
                    <a:pt x="1577" y="8451"/>
                    <a:pt x="1591" y="8471"/>
                  </a:cubicBezTo>
                  <a:cubicBezTo>
                    <a:pt x="1591" y="8471"/>
                    <a:pt x="1591" y="8513"/>
                    <a:pt x="1591" y="8513"/>
                  </a:cubicBezTo>
                  <a:cubicBezTo>
                    <a:pt x="1659" y="8471"/>
                    <a:pt x="1701" y="8430"/>
                    <a:pt x="1714" y="8304"/>
                  </a:cubicBezTo>
                  <a:cubicBezTo>
                    <a:pt x="1714" y="8262"/>
                    <a:pt x="1783" y="8053"/>
                    <a:pt x="1714" y="7970"/>
                  </a:cubicBezTo>
                  <a:cubicBezTo>
                    <a:pt x="1673" y="7907"/>
                    <a:pt x="1728" y="7907"/>
                    <a:pt x="1687" y="7802"/>
                  </a:cubicBezTo>
                  <a:cubicBezTo>
                    <a:pt x="1687" y="7761"/>
                    <a:pt x="1646" y="7781"/>
                    <a:pt x="1605" y="7761"/>
                  </a:cubicBezTo>
                  <a:cubicBezTo>
                    <a:pt x="1618" y="7740"/>
                    <a:pt x="1632" y="7698"/>
                    <a:pt x="1632" y="7656"/>
                  </a:cubicBezTo>
                  <a:cubicBezTo>
                    <a:pt x="1605" y="7614"/>
                    <a:pt x="1591" y="7698"/>
                    <a:pt x="1591" y="7698"/>
                  </a:cubicBezTo>
                  <a:cubicBezTo>
                    <a:pt x="1550" y="7677"/>
                    <a:pt x="1577" y="7635"/>
                    <a:pt x="1563" y="7614"/>
                  </a:cubicBezTo>
                  <a:cubicBezTo>
                    <a:pt x="1536" y="7593"/>
                    <a:pt x="1467" y="7593"/>
                    <a:pt x="1426" y="7572"/>
                  </a:cubicBezTo>
                  <a:cubicBezTo>
                    <a:pt x="1426" y="7572"/>
                    <a:pt x="1426" y="7531"/>
                    <a:pt x="1399" y="7531"/>
                  </a:cubicBezTo>
                  <a:cubicBezTo>
                    <a:pt x="1371" y="7531"/>
                    <a:pt x="1358" y="7531"/>
                    <a:pt x="1358" y="7489"/>
                  </a:cubicBezTo>
                  <a:cubicBezTo>
                    <a:pt x="1330" y="7384"/>
                    <a:pt x="1413" y="7447"/>
                    <a:pt x="1399" y="7447"/>
                  </a:cubicBezTo>
                  <a:cubicBezTo>
                    <a:pt x="1481" y="7426"/>
                    <a:pt x="1536" y="7342"/>
                    <a:pt x="1687" y="7384"/>
                  </a:cubicBezTo>
                  <a:cubicBezTo>
                    <a:pt x="1701" y="7300"/>
                    <a:pt x="1673" y="7300"/>
                    <a:pt x="1632" y="7300"/>
                  </a:cubicBezTo>
                  <a:cubicBezTo>
                    <a:pt x="1659" y="7196"/>
                    <a:pt x="1742" y="7300"/>
                    <a:pt x="1783" y="7300"/>
                  </a:cubicBezTo>
                  <a:cubicBezTo>
                    <a:pt x="1810" y="7300"/>
                    <a:pt x="1865" y="7217"/>
                    <a:pt x="1865" y="7300"/>
                  </a:cubicBezTo>
                  <a:cubicBezTo>
                    <a:pt x="1920" y="7238"/>
                    <a:pt x="1920" y="7112"/>
                    <a:pt x="2016" y="7112"/>
                  </a:cubicBezTo>
                  <a:cubicBezTo>
                    <a:pt x="1989" y="6966"/>
                    <a:pt x="2085" y="7029"/>
                    <a:pt x="2071" y="6903"/>
                  </a:cubicBezTo>
                  <a:cubicBezTo>
                    <a:pt x="2126" y="6903"/>
                    <a:pt x="2167" y="6903"/>
                    <a:pt x="2222" y="6903"/>
                  </a:cubicBezTo>
                  <a:cubicBezTo>
                    <a:pt x="2222" y="6861"/>
                    <a:pt x="2194" y="6882"/>
                    <a:pt x="2167" y="6861"/>
                  </a:cubicBezTo>
                  <a:cubicBezTo>
                    <a:pt x="2181" y="6799"/>
                    <a:pt x="2249" y="6840"/>
                    <a:pt x="2222" y="6715"/>
                  </a:cubicBezTo>
                  <a:cubicBezTo>
                    <a:pt x="2290" y="6715"/>
                    <a:pt x="2277" y="6778"/>
                    <a:pt x="2331" y="6715"/>
                  </a:cubicBezTo>
                  <a:cubicBezTo>
                    <a:pt x="2263" y="6506"/>
                    <a:pt x="2373" y="6590"/>
                    <a:pt x="2373" y="6401"/>
                  </a:cubicBezTo>
                  <a:cubicBezTo>
                    <a:pt x="2414" y="6401"/>
                    <a:pt x="2441" y="6422"/>
                    <a:pt x="2482" y="6401"/>
                  </a:cubicBezTo>
                  <a:cubicBezTo>
                    <a:pt x="2510" y="6380"/>
                    <a:pt x="2510" y="6339"/>
                    <a:pt x="2537" y="6318"/>
                  </a:cubicBezTo>
                  <a:cubicBezTo>
                    <a:pt x="2565" y="6297"/>
                    <a:pt x="2551" y="6360"/>
                    <a:pt x="2551" y="6360"/>
                  </a:cubicBezTo>
                  <a:cubicBezTo>
                    <a:pt x="2592" y="6380"/>
                    <a:pt x="2578" y="6318"/>
                    <a:pt x="2578" y="6318"/>
                  </a:cubicBezTo>
                  <a:cubicBezTo>
                    <a:pt x="2606" y="6318"/>
                    <a:pt x="2661" y="6339"/>
                    <a:pt x="2688" y="6318"/>
                  </a:cubicBezTo>
                  <a:cubicBezTo>
                    <a:pt x="2715" y="6318"/>
                    <a:pt x="2729" y="6192"/>
                    <a:pt x="2784" y="6255"/>
                  </a:cubicBezTo>
                  <a:cubicBezTo>
                    <a:pt x="2784" y="6150"/>
                    <a:pt x="2702" y="6171"/>
                    <a:pt x="2715" y="6046"/>
                  </a:cubicBezTo>
                  <a:cubicBezTo>
                    <a:pt x="2784" y="6025"/>
                    <a:pt x="2743" y="6004"/>
                    <a:pt x="2729" y="5858"/>
                  </a:cubicBezTo>
                  <a:cubicBezTo>
                    <a:pt x="2729" y="5753"/>
                    <a:pt x="2770" y="5690"/>
                    <a:pt x="2757" y="5586"/>
                  </a:cubicBezTo>
                  <a:cubicBezTo>
                    <a:pt x="2798" y="5586"/>
                    <a:pt x="2825" y="5586"/>
                    <a:pt x="2866" y="5586"/>
                  </a:cubicBezTo>
                  <a:cubicBezTo>
                    <a:pt x="2935" y="5586"/>
                    <a:pt x="2798" y="5481"/>
                    <a:pt x="2921" y="5502"/>
                  </a:cubicBezTo>
                  <a:cubicBezTo>
                    <a:pt x="2921" y="5544"/>
                    <a:pt x="2949" y="5544"/>
                    <a:pt x="2962" y="5544"/>
                  </a:cubicBezTo>
                  <a:cubicBezTo>
                    <a:pt x="2921" y="5628"/>
                    <a:pt x="2921" y="5544"/>
                    <a:pt x="2935" y="5670"/>
                  </a:cubicBezTo>
                  <a:cubicBezTo>
                    <a:pt x="2949" y="5732"/>
                    <a:pt x="2935" y="5795"/>
                    <a:pt x="2990" y="5774"/>
                  </a:cubicBezTo>
                  <a:cubicBezTo>
                    <a:pt x="2990" y="5837"/>
                    <a:pt x="2990" y="5879"/>
                    <a:pt x="2962" y="5900"/>
                  </a:cubicBezTo>
                  <a:cubicBezTo>
                    <a:pt x="2962" y="5962"/>
                    <a:pt x="3072" y="5837"/>
                    <a:pt x="3113" y="5941"/>
                  </a:cubicBezTo>
                  <a:cubicBezTo>
                    <a:pt x="3099" y="6046"/>
                    <a:pt x="2949" y="5962"/>
                    <a:pt x="2935" y="6088"/>
                  </a:cubicBezTo>
                  <a:cubicBezTo>
                    <a:pt x="2921" y="6171"/>
                    <a:pt x="3003" y="6192"/>
                    <a:pt x="3017" y="6213"/>
                  </a:cubicBezTo>
                  <a:cubicBezTo>
                    <a:pt x="3045" y="6234"/>
                    <a:pt x="3045" y="6297"/>
                    <a:pt x="3099" y="6276"/>
                  </a:cubicBezTo>
                  <a:cubicBezTo>
                    <a:pt x="3072" y="6213"/>
                    <a:pt x="3003" y="6213"/>
                    <a:pt x="3113" y="6213"/>
                  </a:cubicBezTo>
                  <a:cubicBezTo>
                    <a:pt x="3154" y="6213"/>
                    <a:pt x="3195" y="6192"/>
                    <a:pt x="3223" y="6213"/>
                  </a:cubicBezTo>
                  <a:cubicBezTo>
                    <a:pt x="3264" y="6213"/>
                    <a:pt x="3278" y="6255"/>
                    <a:pt x="3319" y="6255"/>
                  </a:cubicBezTo>
                  <a:cubicBezTo>
                    <a:pt x="3387" y="6255"/>
                    <a:pt x="3401" y="6171"/>
                    <a:pt x="3470" y="6213"/>
                  </a:cubicBezTo>
                  <a:cubicBezTo>
                    <a:pt x="3483" y="6213"/>
                    <a:pt x="3566" y="6276"/>
                    <a:pt x="3607" y="6213"/>
                  </a:cubicBezTo>
                  <a:cubicBezTo>
                    <a:pt x="3607" y="6213"/>
                    <a:pt x="3607" y="6171"/>
                    <a:pt x="3607" y="6171"/>
                  </a:cubicBezTo>
                  <a:cubicBezTo>
                    <a:pt x="3675" y="6130"/>
                    <a:pt x="3758" y="6171"/>
                    <a:pt x="3785" y="6088"/>
                  </a:cubicBezTo>
                  <a:cubicBezTo>
                    <a:pt x="3881" y="6255"/>
                    <a:pt x="3950" y="5962"/>
                    <a:pt x="4018" y="6046"/>
                  </a:cubicBezTo>
                  <a:cubicBezTo>
                    <a:pt x="4018" y="6004"/>
                    <a:pt x="4018" y="5941"/>
                    <a:pt x="4018" y="5900"/>
                  </a:cubicBezTo>
                  <a:cubicBezTo>
                    <a:pt x="4059" y="5920"/>
                    <a:pt x="4059" y="5858"/>
                    <a:pt x="4059" y="5816"/>
                  </a:cubicBezTo>
                  <a:cubicBezTo>
                    <a:pt x="4059" y="5816"/>
                    <a:pt x="4087" y="5711"/>
                    <a:pt x="4087" y="5690"/>
                  </a:cubicBezTo>
                  <a:cubicBezTo>
                    <a:pt x="4114" y="5670"/>
                    <a:pt x="4087" y="5670"/>
                    <a:pt x="4087" y="5586"/>
                  </a:cubicBezTo>
                  <a:cubicBezTo>
                    <a:pt x="4142" y="5586"/>
                    <a:pt x="4183" y="5565"/>
                    <a:pt x="4197" y="5502"/>
                  </a:cubicBezTo>
                  <a:cubicBezTo>
                    <a:pt x="4224" y="5502"/>
                    <a:pt x="4210" y="5544"/>
                    <a:pt x="4224" y="5586"/>
                  </a:cubicBezTo>
                  <a:cubicBezTo>
                    <a:pt x="4238" y="5544"/>
                    <a:pt x="4279" y="5544"/>
                    <a:pt x="4320" y="5544"/>
                  </a:cubicBezTo>
                  <a:cubicBezTo>
                    <a:pt x="4347" y="5544"/>
                    <a:pt x="4334" y="5460"/>
                    <a:pt x="4375" y="5460"/>
                  </a:cubicBezTo>
                  <a:cubicBezTo>
                    <a:pt x="4375" y="5377"/>
                    <a:pt x="4361" y="5314"/>
                    <a:pt x="4320" y="5314"/>
                  </a:cubicBezTo>
                  <a:cubicBezTo>
                    <a:pt x="4334" y="5272"/>
                    <a:pt x="4347" y="5230"/>
                    <a:pt x="4347" y="5147"/>
                  </a:cubicBezTo>
                  <a:cubicBezTo>
                    <a:pt x="4402" y="5168"/>
                    <a:pt x="4430" y="5147"/>
                    <a:pt x="4416" y="5084"/>
                  </a:cubicBezTo>
                  <a:cubicBezTo>
                    <a:pt x="4485" y="5168"/>
                    <a:pt x="4498" y="5021"/>
                    <a:pt x="4594" y="5084"/>
                  </a:cubicBezTo>
                  <a:cubicBezTo>
                    <a:pt x="4608" y="5084"/>
                    <a:pt x="4635" y="5126"/>
                    <a:pt x="4622" y="5126"/>
                  </a:cubicBezTo>
                  <a:cubicBezTo>
                    <a:pt x="4649" y="5126"/>
                    <a:pt x="4649" y="5084"/>
                    <a:pt x="4677" y="5084"/>
                  </a:cubicBezTo>
                  <a:cubicBezTo>
                    <a:pt x="4704" y="5063"/>
                    <a:pt x="4731" y="5105"/>
                    <a:pt x="4731" y="5126"/>
                  </a:cubicBezTo>
                  <a:cubicBezTo>
                    <a:pt x="4759" y="5105"/>
                    <a:pt x="4731" y="5063"/>
                    <a:pt x="4759" y="5042"/>
                  </a:cubicBezTo>
                  <a:cubicBezTo>
                    <a:pt x="4773" y="5021"/>
                    <a:pt x="4800" y="5042"/>
                    <a:pt x="4800" y="5042"/>
                  </a:cubicBezTo>
                  <a:cubicBezTo>
                    <a:pt x="4841" y="5000"/>
                    <a:pt x="4841" y="4917"/>
                    <a:pt x="4910" y="4959"/>
                  </a:cubicBezTo>
                  <a:cubicBezTo>
                    <a:pt x="4869" y="4917"/>
                    <a:pt x="4896" y="4770"/>
                    <a:pt x="4827" y="4770"/>
                  </a:cubicBezTo>
                  <a:cubicBezTo>
                    <a:pt x="4786" y="4708"/>
                    <a:pt x="4786" y="4833"/>
                    <a:pt x="4786" y="4833"/>
                  </a:cubicBezTo>
                  <a:cubicBezTo>
                    <a:pt x="4759" y="4854"/>
                    <a:pt x="4745" y="4791"/>
                    <a:pt x="4731" y="4812"/>
                  </a:cubicBezTo>
                  <a:cubicBezTo>
                    <a:pt x="4718" y="4812"/>
                    <a:pt x="4690" y="4833"/>
                    <a:pt x="4704" y="4833"/>
                  </a:cubicBezTo>
                  <a:cubicBezTo>
                    <a:pt x="4677" y="4833"/>
                    <a:pt x="4677" y="4791"/>
                    <a:pt x="4649" y="4812"/>
                  </a:cubicBezTo>
                  <a:cubicBezTo>
                    <a:pt x="4608" y="4812"/>
                    <a:pt x="4581" y="4875"/>
                    <a:pt x="4526" y="4833"/>
                  </a:cubicBezTo>
                  <a:cubicBezTo>
                    <a:pt x="4498" y="4833"/>
                    <a:pt x="4498" y="4896"/>
                    <a:pt x="4498" y="4917"/>
                  </a:cubicBezTo>
                  <a:cubicBezTo>
                    <a:pt x="4389" y="4896"/>
                    <a:pt x="4279" y="4938"/>
                    <a:pt x="4197" y="4875"/>
                  </a:cubicBezTo>
                  <a:cubicBezTo>
                    <a:pt x="4183" y="4875"/>
                    <a:pt x="4197" y="4812"/>
                    <a:pt x="4197" y="4812"/>
                  </a:cubicBezTo>
                  <a:cubicBezTo>
                    <a:pt x="4169" y="4770"/>
                    <a:pt x="4101" y="4812"/>
                    <a:pt x="4087" y="4770"/>
                  </a:cubicBezTo>
                  <a:cubicBezTo>
                    <a:pt x="4155" y="4540"/>
                    <a:pt x="4114" y="4436"/>
                    <a:pt x="4087" y="4185"/>
                  </a:cubicBezTo>
                  <a:cubicBezTo>
                    <a:pt x="4155" y="4164"/>
                    <a:pt x="4265" y="4018"/>
                    <a:pt x="4293" y="4101"/>
                  </a:cubicBezTo>
                  <a:cubicBezTo>
                    <a:pt x="4334" y="4059"/>
                    <a:pt x="4293" y="4039"/>
                    <a:pt x="4320" y="3955"/>
                  </a:cubicBezTo>
                  <a:cubicBezTo>
                    <a:pt x="4402" y="3955"/>
                    <a:pt x="4402" y="3725"/>
                    <a:pt x="4416" y="3683"/>
                  </a:cubicBezTo>
                  <a:cubicBezTo>
                    <a:pt x="4430" y="3662"/>
                    <a:pt x="4471" y="3683"/>
                    <a:pt x="4471" y="3683"/>
                  </a:cubicBezTo>
                  <a:cubicBezTo>
                    <a:pt x="4471" y="3599"/>
                    <a:pt x="4375" y="3558"/>
                    <a:pt x="4416" y="3474"/>
                  </a:cubicBezTo>
                  <a:cubicBezTo>
                    <a:pt x="4389" y="3516"/>
                    <a:pt x="4320" y="3474"/>
                    <a:pt x="4265" y="3474"/>
                  </a:cubicBezTo>
                  <a:cubicBezTo>
                    <a:pt x="4210" y="3495"/>
                    <a:pt x="4155" y="3579"/>
                    <a:pt x="4087" y="3558"/>
                  </a:cubicBezTo>
                  <a:cubicBezTo>
                    <a:pt x="4046" y="3495"/>
                    <a:pt x="4046" y="3788"/>
                    <a:pt x="4059" y="3704"/>
                  </a:cubicBezTo>
                  <a:cubicBezTo>
                    <a:pt x="4046" y="3788"/>
                    <a:pt x="4032" y="3683"/>
                    <a:pt x="4018" y="3704"/>
                  </a:cubicBezTo>
                  <a:cubicBezTo>
                    <a:pt x="3991" y="3746"/>
                    <a:pt x="4032" y="3829"/>
                    <a:pt x="4018" y="3871"/>
                  </a:cubicBezTo>
                  <a:cubicBezTo>
                    <a:pt x="4005" y="3892"/>
                    <a:pt x="3950" y="3976"/>
                    <a:pt x="3909" y="4018"/>
                  </a:cubicBezTo>
                  <a:cubicBezTo>
                    <a:pt x="3840" y="4143"/>
                    <a:pt x="3840" y="4227"/>
                    <a:pt x="3730" y="4227"/>
                  </a:cubicBezTo>
                  <a:cubicBezTo>
                    <a:pt x="3730" y="4269"/>
                    <a:pt x="3771" y="4331"/>
                    <a:pt x="3730" y="4331"/>
                  </a:cubicBezTo>
                  <a:cubicBezTo>
                    <a:pt x="3703" y="4331"/>
                    <a:pt x="3730" y="4394"/>
                    <a:pt x="3703" y="4415"/>
                  </a:cubicBezTo>
                  <a:cubicBezTo>
                    <a:pt x="3703" y="4415"/>
                    <a:pt x="3662" y="4394"/>
                    <a:pt x="3662" y="4415"/>
                  </a:cubicBezTo>
                  <a:cubicBezTo>
                    <a:pt x="3648" y="4436"/>
                    <a:pt x="3662" y="4478"/>
                    <a:pt x="3662" y="4499"/>
                  </a:cubicBezTo>
                  <a:cubicBezTo>
                    <a:pt x="3648" y="4499"/>
                    <a:pt x="3634" y="4478"/>
                    <a:pt x="3634" y="4499"/>
                  </a:cubicBezTo>
                  <a:cubicBezTo>
                    <a:pt x="3621" y="4540"/>
                    <a:pt x="3648" y="4645"/>
                    <a:pt x="3607" y="4645"/>
                  </a:cubicBezTo>
                  <a:cubicBezTo>
                    <a:pt x="3621" y="4687"/>
                    <a:pt x="3675" y="4708"/>
                    <a:pt x="3634" y="4729"/>
                  </a:cubicBezTo>
                  <a:cubicBezTo>
                    <a:pt x="3662" y="4770"/>
                    <a:pt x="3689" y="4833"/>
                    <a:pt x="3758" y="4833"/>
                  </a:cubicBezTo>
                  <a:cubicBezTo>
                    <a:pt x="3758" y="4917"/>
                    <a:pt x="3771" y="4938"/>
                    <a:pt x="3813" y="4959"/>
                  </a:cubicBezTo>
                  <a:cubicBezTo>
                    <a:pt x="3785" y="5000"/>
                    <a:pt x="3771" y="5000"/>
                    <a:pt x="3758" y="5042"/>
                  </a:cubicBezTo>
                  <a:cubicBezTo>
                    <a:pt x="3744" y="5084"/>
                    <a:pt x="3758" y="5126"/>
                    <a:pt x="3730" y="5147"/>
                  </a:cubicBezTo>
                  <a:cubicBezTo>
                    <a:pt x="3703" y="5189"/>
                    <a:pt x="3675" y="5189"/>
                    <a:pt x="3634" y="5189"/>
                  </a:cubicBezTo>
                  <a:cubicBezTo>
                    <a:pt x="3621" y="5356"/>
                    <a:pt x="3525" y="5398"/>
                    <a:pt x="3552" y="5628"/>
                  </a:cubicBezTo>
                  <a:cubicBezTo>
                    <a:pt x="3456" y="5565"/>
                    <a:pt x="3470" y="5816"/>
                    <a:pt x="3401" y="5816"/>
                  </a:cubicBezTo>
                  <a:cubicBezTo>
                    <a:pt x="3387" y="5816"/>
                    <a:pt x="3387" y="5816"/>
                    <a:pt x="3374" y="5816"/>
                  </a:cubicBezTo>
                  <a:cubicBezTo>
                    <a:pt x="3346" y="5837"/>
                    <a:pt x="3360" y="5879"/>
                    <a:pt x="3346" y="5900"/>
                  </a:cubicBezTo>
                  <a:cubicBezTo>
                    <a:pt x="3305" y="5920"/>
                    <a:pt x="3250" y="5837"/>
                    <a:pt x="3223" y="5941"/>
                  </a:cubicBezTo>
                  <a:cubicBezTo>
                    <a:pt x="3168" y="5920"/>
                    <a:pt x="3209" y="5774"/>
                    <a:pt x="3195" y="5690"/>
                  </a:cubicBezTo>
                  <a:cubicBezTo>
                    <a:pt x="3168" y="5670"/>
                    <a:pt x="3182" y="5586"/>
                    <a:pt x="3141" y="5586"/>
                  </a:cubicBezTo>
                  <a:cubicBezTo>
                    <a:pt x="3072" y="5586"/>
                    <a:pt x="3168" y="5460"/>
                    <a:pt x="3072" y="5460"/>
                  </a:cubicBezTo>
                  <a:cubicBezTo>
                    <a:pt x="3113" y="5377"/>
                    <a:pt x="3017" y="5356"/>
                    <a:pt x="3017" y="5314"/>
                  </a:cubicBezTo>
                  <a:cubicBezTo>
                    <a:pt x="3017" y="5293"/>
                    <a:pt x="3045" y="5272"/>
                    <a:pt x="3045" y="5230"/>
                  </a:cubicBezTo>
                  <a:cubicBezTo>
                    <a:pt x="3031" y="5126"/>
                    <a:pt x="2976" y="5063"/>
                    <a:pt x="2921" y="5000"/>
                  </a:cubicBezTo>
                  <a:cubicBezTo>
                    <a:pt x="2839" y="5042"/>
                    <a:pt x="2866" y="5230"/>
                    <a:pt x="2729" y="5189"/>
                  </a:cubicBezTo>
                  <a:cubicBezTo>
                    <a:pt x="2743" y="5230"/>
                    <a:pt x="2770" y="5230"/>
                    <a:pt x="2784" y="5230"/>
                  </a:cubicBezTo>
                  <a:cubicBezTo>
                    <a:pt x="2784" y="5272"/>
                    <a:pt x="2757" y="5272"/>
                    <a:pt x="2729" y="5272"/>
                  </a:cubicBezTo>
                  <a:cubicBezTo>
                    <a:pt x="2688" y="5272"/>
                    <a:pt x="2715" y="5398"/>
                    <a:pt x="2661" y="5398"/>
                  </a:cubicBezTo>
                  <a:cubicBezTo>
                    <a:pt x="2537" y="5419"/>
                    <a:pt x="2578" y="5230"/>
                    <a:pt x="2455" y="5272"/>
                  </a:cubicBezTo>
                  <a:cubicBezTo>
                    <a:pt x="2455" y="5230"/>
                    <a:pt x="2482" y="5251"/>
                    <a:pt x="2510" y="5230"/>
                  </a:cubicBezTo>
                  <a:cubicBezTo>
                    <a:pt x="2537" y="5126"/>
                    <a:pt x="2441" y="5042"/>
                    <a:pt x="2510" y="5000"/>
                  </a:cubicBezTo>
                  <a:cubicBezTo>
                    <a:pt x="2482" y="4959"/>
                    <a:pt x="2455" y="4938"/>
                    <a:pt x="2427" y="4917"/>
                  </a:cubicBezTo>
                  <a:cubicBezTo>
                    <a:pt x="2414" y="4875"/>
                    <a:pt x="2455" y="4854"/>
                    <a:pt x="2455" y="4833"/>
                  </a:cubicBezTo>
                  <a:cubicBezTo>
                    <a:pt x="2455" y="4812"/>
                    <a:pt x="2400" y="4770"/>
                    <a:pt x="2400" y="4770"/>
                  </a:cubicBezTo>
                  <a:cubicBezTo>
                    <a:pt x="2400" y="4729"/>
                    <a:pt x="2441" y="4499"/>
                    <a:pt x="2400" y="4645"/>
                  </a:cubicBezTo>
                  <a:cubicBezTo>
                    <a:pt x="2359" y="4624"/>
                    <a:pt x="2386" y="4561"/>
                    <a:pt x="2427" y="4561"/>
                  </a:cubicBezTo>
                  <a:cubicBezTo>
                    <a:pt x="2373" y="4436"/>
                    <a:pt x="2510" y="4394"/>
                    <a:pt x="2455" y="4373"/>
                  </a:cubicBezTo>
                  <a:cubicBezTo>
                    <a:pt x="2455" y="4310"/>
                    <a:pt x="2523" y="4352"/>
                    <a:pt x="2537" y="4289"/>
                  </a:cubicBezTo>
                  <a:cubicBezTo>
                    <a:pt x="2537" y="4248"/>
                    <a:pt x="2565" y="4289"/>
                    <a:pt x="2551" y="4289"/>
                  </a:cubicBezTo>
                  <a:cubicBezTo>
                    <a:pt x="2578" y="4269"/>
                    <a:pt x="2578" y="4227"/>
                    <a:pt x="2606" y="4227"/>
                  </a:cubicBezTo>
                  <a:cubicBezTo>
                    <a:pt x="2633" y="4206"/>
                    <a:pt x="2633" y="4143"/>
                    <a:pt x="2633" y="4101"/>
                  </a:cubicBezTo>
                  <a:cubicBezTo>
                    <a:pt x="2688" y="4122"/>
                    <a:pt x="2715" y="4101"/>
                    <a:pt x="2715" y="4018"/>
                  </a:cubicBezTo>
                  <a:cubicBezTo>
                    <a:pt x="2784" y="3997"/>
                    <a:pt x="2743" y="4164"/>
                    <a:pt x="2839" y="4101"/>
                  </a:cubicBezTo>
                  <a:cubicBezTo>
                    <a:pt x="2839" y="4059"/>
                    <a:pt x="2811" y="4080"/>
                    <a:pt x="2784" y="4059"/>
                  </a:cubicBezTo>
                  <a:cubicBezTo>
                    <a:pt x="2853" y="3976"/>
                    <a:pt x="2935" y="4018"/>
                    <a:pt x="2990" y="3913"/>
                  </a:cubicBezTo>
                  <a:cubicBezTo>
                    <a:pt x="3003" y="3892"/>
                    <a:pt x="2976" y="3850"/>
                    <a:pt x="2990" y="3829"/>
                  </a:cubicBezTo>
                  <a:cubicBezTo>
                    <a:pt x="3003" y="3809"/>
                    <a:pt x="3031" y="3850"/>
                    <a:pt x="3045" y="3829"/>
                  </a:cubicBezTo>
                  <a:cubicBezTo>
                    <a:pt x="3058" y="3809"/>
                    <a:pt x="3031" y="3746"/>
                    <a:pt x="3045" y="3704"/>
                  </a:cubicBezTo>
                  <a:cubicBezTo>
                    <a:pt x="3045" y="3683"/>
                    <a:pt x="3113" y="3662"/>
                    <a:pt x="3113" y="3641"/>
                  </a:cubicBezTo>
                  <a:cubicBezTo>
                    <a:pt x="3127" y="3599"/>
                    <a:pt x="3099" y="3516"/>
                    <a:pt x="3113" y="3474"/>
                  </a:cubicBezTo>
                  <a:cubicBezTo>
                    <a:pt x="3127" y="3474"/>
                    <a:pt x="3154" y="3537"/>
                    <a:pt x="3168" y="3516"/>
                  </a:cubicBezTo>
                  <a:cubicBezTo>
                    <a:pt x="3141" y="3537"/>
                    <a:pt x="3209" y="3328"/>
                    <a:pt x="3195" y="3328"/>
                  </a:cubicBezTo>
                  <a:cubicBezTo>
                    <a:pt x="3250" y="3411"/>
                    <a:pt x="3264" y="3265"/>
                    <a:pt x="3319" y="3244"/>
                  </a:cubicBezTo>
                  <a:cubicBezTo>
                    <a:pt x="3319" y="3181"/>
                    <a:pt x="3360" y="3139"/>
                    <a:pt x="3319" y="3118"/>
                  </a:cubicBezTo>
                  <a:cubicBezTo>
                    <a:pt x="3333" y="3056"/>
                    <a:pt x="3401" y="3118"/>
                    <a:pt x="3401" y="3014"/>
                  </a:cubicBezTo>
                  <a:cubicBezTo>
                    <a:pt x="3401" y="2972"/>
                    <a:pt x="3442" y="2972"/>
                    <a:pt x="3470" y="2972"/>
                  </a:cubicBezTo>
                  <a:cubicBezTo>
                    <a:pt x="3483" y="2930"/>
                    <a:pt x="3470" y="2909"/>
                    <a:pt x="3456" y="2888"/>
                  </a:cubicBezTo>
                  <a:cubicBezTo>
                    <a:pt x="3525" y="2805"/>
                    <a:pt x="3566" y="2805"/>
                    <a:pt x="3634" y="2784"/>
                  </a:cubicBezTo>
                  <a:cubicBezTo>
                    <a:pt x="3662" y="2742"/>
                    <a:pt x="3621" y="2721"/>
                    <a:pt x="3662" y="2617"/>
                  </a:cubicBezTo>
                  <a:cubicBezTo>
                    <a:pt x="3675" y="2596"/>
                    <a:pt x="3730" y="2575"/>
                    <a:pt x="3730" y="2512"/>
                  </a:cubicBezTo>
                  <a:cubicBezTo>
                    <a:pt x="3730" y="2408"/>
                    <a:pt x="3813" y="2554"/>
                    <a:pt x="3813" y="2387"/>
                  </a:cubicBezTo>
                  <a:cubicBezTo>
                    <a:pt x="3909" y="2324"/>
                    <a:pt x="4005" y="2470"/>
                    <a:pt x="4018" y="2240"/>
                  </a:cubicBezTo>
                  <a:cubicBezTo>
                    <a:pt x="4059" y="2282"/>
                    <a:pt x="4169" y="2198"/>
                    <a:pt x="4238" y="2261"/>
                  </a:cubicBezTo>
                  <a:cubicBezTo>
                    <a:pt x="4265" y="2240"/>
                    <a:pt x="4279" y="2198"/>
                    <a:pt x="4293" y="2157"/>
                  </a:cubicBezTo>
                  <a:cubicBezTo>
                    <a:pt x="4361" y="2094"/>
                    <a:pt x="4430" y="2282"/>
                    <a:pt x="4416" y="2115"/>
                  </a:cubicBezTo>
                  <a:cubicBezTo>
                    <a:pt x="4471" y="2136"/>
                    <a:pt x="4471" y="2219"/>
                    <a:pt x="4526" y="2240"/>
                  </a:cubicBezTo>
                  <a:cubicBezTo>
                    <a:pt x="4567" y="2219"/>
                    <a:pt x="4553" y="2115"/>
                    <a:pt x="4622" y="2157"/>
                  </a:cubicBezTo>
                  <a:cubicBezTo>
                    <a:pt x="4635" y="2219"/>
                    <a:pt x="4608" y="2219"/>
                    <a:pt x="4594" y="2261"/>
                  </a:cubicBezTo>
                  <a:cubicBezTo>
                    <a:pt x="4622" y="2282"/>
                    <a:pt x="4745" y="2094"/>
                    <a:pt x="4800" y="2198"/>
                  </a:cubicBezTo>
                  <a:cubicBezTo>
                    <a:pt x="4841" y="2240"/>
                    <a:pt x="4814" y="2178"/>
                    <a:pt x="4855" y="2198"/>
                  </a:cubicBezTo>
                  <a:cubicBezTo>
                    <a:pt x="4910" y="2198"/>
                    <a:pt x="4965" y="2261"/>
                    <a:pt x="5033" y="2240"/>
                  </a:cubicBezTo>
                  <a:cubicBezTo>
                    <a:pt x="5019" y="2261"/>
                    <a:pt x="5047" y="2324"/>
                    <a:pt x="5033" y="2345"/>
                  </a:cubicBezTo>
                  <a:cubicBezTo>
                    <a:pt x="5033" y="2366"/>
                    <a:pt x="4992" y="2345"/>
                    <a:pt x="4978" y="2345"/>
                  </a:cubicBezTo>
                  <a:cubicBezTo>
                    <a:pt x="4965" y="2387"/>
                    <a:pt x="4992" y="2449"/>
                    <a:pt x="4937" y="2428"/>
                  </a:cubicBezTo>
                  <a:cubicBezTo>
                    <a:pt x="4978" y="2512"/>
                    <a:pt x="5129" y="2449"/>
                    <a:pt x="5184" y="2428"/>
                  </a:cubicBezTo>
                  <a:cubicBezTo>
                    <a:pt x="5239" y="2387"/>
                    <a:pt x="5225" y="2491"/>
                    <a:pt x="5239" y="2512"/>
                  </a:cubicBezTo>
                  <a:cubicBezTo>
                    <a:pt x="5266" y="2533"/>
                    <a:pt x="5321" y="2470"/>
                    <a:pt x="5321" y="2533"/>
                  </a:cubicBezTo>
                  <a:cubicBezTo>
                    <a:pt x="5499" y="2470"/>
                    <a:pt x="5541" y="2700"/>
                    <a:pt x="5650" y="2617"/>
                  </a:cubicBezTo>
                  <a:cubicBezTo>
                    <a:pt x="5623" y="2742"/>
                    <a:pt x="5733" y="2679"/>
                    <a:pt x="5733" y="2784"/>
                  </a:cubicBezTo>
                  <a:cubicBezTo>
                    <a:pt x="5787" y="2784"/>
                    <a:pt x="5897" y="2763"/>
                    <a:pt x="5829" y="2847"/>
                  </a:cubicBezTo>
                  <a:cubicBezTo>
                    <a:pt x="5883" y="2888"/>
                    <a:pt x="5938" y="2868"/>
                    <a:pt x="5979" y="2888"/>
                  </a:cubicBezTo>
                  <a:cubicBezTo>
                    <a:pt x="5993" y="2888"/>
                    <a:pt x="5979" y="2972"/>
                    <a:pt x="5979" y="2972"/>
                  </a:cubicBezTo>
                  <a:cubicBezTo>
                    <a:pt x="5993" y="2993"/>
                    <a:pt x="6048" y="2951"/>
                    <a:pt x="6062" y="2972"/>
                  </a:cubicBezTo>
                  <a:cubicBezTo>
                    <a:pt x="6075" y="3118"/>
                    <a:pt x="6075" y="3160"/>
                    <a:pt x="6062" y="3328"/>
                  </a:cubicBezTo>
                  <a:cubicBezTo>
                    <a:pt x="6021" y="3223"/>
                    <a:pt x="5966" y="3349"/>
                    <a:pt x="5911" y="3369"/>
                  </a:cubicBezTo>
                  <a:cubicBezTo>
                    <a:pt x="5829" y="3369"/>
                    <a:pt x="5746" y="3244"/>
                    <a:pt x="5678" y="3369"/>
                  </a:cubicBezTo>
                  <a:cubicBezTo>
                    <a:pt x="5650" y="3369"/>
                    <a:pt x="5664" y="3286"/>
                    <a:pt x="5650" y="3286"/>
                  </a:cubicBezTo>
                  <a:cubicBezTo>
                    <a:pt x="5609" y="3265"/>
                    <a:pt x="5609" y="3328"/>
                    <a:pt x="5595" y="3328"/>
                  </a:cubicBezTo>
                  <a:cubicBezTo>
                    <a:pt x="5568" y="3328"/>
                    <a:pt x="5554" y="3244"/>
                    <a:pt x="5541" y="3244"/>
                  </a:cubicBezTo>
                  <a:cubicBezTo>
                    <a:pt x="5499" y="3244"/>
                    <a:pt x="5431" y="3349"/>
                    <a:pt x="5445" y="3202"/>
                  </a:cubicBezTo>
                  <a:cubicBezTo>
                    <a:pt x="5362" y="3244"/>
                    <a:pt x="5390" y="3202"/>
                    <a:pt x="5294" y="3202"/>
                  </a:cubicBezTo>
                  <a:cubicBezTo>
                    <a:pt x="5280" y="3265"/>
                    <a:pt x="5307" y="3286"/>
                    <a:pt x="5349" y="3286"/>
                  </a:cubicBezTo>
                  <a:cubicBezTo>
                    <a:pt x="5390" y="3265"/>
                    <a:pt x="5390" y="3328"/>
                    <a:pt x="5417" y="3328"/>
                  </a:cubicBezTo>
                  <a:cubicBezTo>
                    <a:pt x="5376" y="3390"/>
                    <a:pt x="5417" y="3369"/>
                    <a:pt x="5445" y="3390"/>
                  </a:cubicBezTo>
                  <a:cubicBezTo>
                    <a:pt x="5458" y="3411"/>
                    <a:pt x="5445" y="3453"/>
                    <a:pt x="5445" y="3474"/>
                  </a:cubicBezTo>
                  <a:cubicBezTo>
                    <a:pt x="5458" y="3516"/>
                    <a:pt x="5499" y="3516"/>
                    <a:pt x="5499" y="3558"/>
                  </a:cubicBezTo>
                  <a:cubicBezTo>
                    <a:pt x="5499" y="3599"/>
                    <a:pt x="5554" y="3704"/>
                    <a:pt x="5541" y="3829"/>
                  </a:cubicBezTo>
                  <a:cubicBezTo>
                    <a:pt x="5554" y="3955"/>
                    <a:pt x="5705" y="3871"/>
                    <a:pt x="5733" y="3976"/>
                  </a:cubicBezTo>
                  <a:cubicBezTo>
                    <a:pt x="5746" y="3955"/>
                    <a:pt x="5746" y="3892"/>
                    <a:pt x="5801" y="3913"/>
                  </a:cubicBezTo>
                  <a:cubicBezTo>
                    <a:pt x="5787" y="3788"/>
                    <a:pt x="5678" y="3829"/>
                    <a:pt x="5650" y="3746"/>
                  </a:cubicBezTo>
                  <a:cubicBezTo>
                    <a:pt x="5637" y="3599"/>
                    <a:pt x="5787" y="3704"/>
                    <a:pt x="5856" y="3683"/>
                  </a:cubicBezTo>
                  <a:cubicBezTo>
                    <a:pt x="5842" y="3767"/>
                    <a:pt x="5966" y="3662"/>
                    <a:pt x="5925" y="3788"/>
                  </a:cubicBezTo>
                  <a:cubicBezTo>
                    <a:pt x="5993" y="3829"/>
                    <a:pt x="6034" y="3662"/>
                    <a:pt x="6034" y="3829"/>
                  </a:cubicBezTo>
                  <a:cubicBezTo>
                    <a:pt x="6103" y="3767"/>
                    <a:pt x="6034" y="3620"/>
                    <a:pt x="5979" y="3641"/>
                  </a:cubicBezTo>
                  <a:cubicBezTo>
                    <a:pt x="5993" y="3558"/>
                    <a:pt x="6048" y="3537"/>
                    <a:pt x="6103" y="3516"/>
                  </a:cubicBezTo>
                  <a:cubicBezTo>
                    <a:pt x="6144" y="3474"/>
                    <a:pt x="6144" y="3369"/>
                    <a:pt x="6185" y="3328"/>
                  </a:cubicBezTo>
                  <a:cubicBezTo>
                    <a:pt x="6295" y="3307"/>
                    <a:pt x="6350" y="3369"/>
                    <a:pt x="6418" y="3390"/>
                  </a:cubicBezTo>
                  <a:cubicBezTo>
                    <a:pt x="6446" y="3390"/>
                    <a:pt x="6432" y="3328"/>
                    <a:pt x="6473" y="3328"/>
                  </a:cubicBezTo>
                  <a:cubicBezTo>
                    <a:pt x="6473" y="3265"/>
                    <a:pt x="6446" y="3223"/>
                    <a:pt x="6418" y="3202"/>
                  </a:cubicBezTo>
                  <a:cubicBezTo>
                    <a:pt x="6459" y="3056"/>
                    <a:pt x="6459" y="2909"/>
                    <a:pt x="6446" y="2784"/>
                  </a:cubicBezTo>
                  <a:cubicBezTo>
                    <a:pt x="6528" y="2784"/>
                    <a:pt x="6597" y="2763"/>
                    <a:pt x="6651" y="2826"/>
                  </a:cubicBezTo>
                  <a:cubicBezTo>
                    <a:pt x="6665" y="2826"/>
                    <a:pt x="6734" y="2826"/>
                    <a:pt x="6720" y="2930"/>
                  </a:cubicBezTo>
                  <a:cubicBezTo>
                    <a:pt x="6665" y="2930"/>
                    <a:pt x="6624" y="2930"/>
                    <a:pt x="6569" y="2930"/>
                  </a:cubicBezTo>
                  <a:cubicBezTo>
                    <a:pt x="6569" y="2972"/>
                    <a:pt x="6569" y="3014"/>
                    <a:pt x="6569" y="3056"/>
                  </a:cubicBezTo>
                  <a:cubicBezTo>
                    <a:pt x="6624" y="3160"/>
                    <a:pt x="6651" y="3035"/>
                    <a:pt x="6693" y="3098"/>
                  </a:cubicBezTo>
                  <a:cubicBezTo>
                    <a:pt x="6720" y="3118"/>
                    <a:pt x="6624" y="3139"/>
                    <a:pt x="6624" y="3118"/>
                  </a:cubicBezTo>
                  <a:cubicBezTo>
                    <a:pt x="6597" y="3202"/>
                    <a:pt x="6693" y="3118"/>
                    <a:pt x="6720" y="3202"/>
                  </a:cubicBezTo>
                  <a:cubicBezTo>
                    <a:pt x="6761" y="3160"/>
                    <a:pt x="6816" y="3118"/>
                    <a:pt x="6857" y="3056"/>
                  </a:cubicBezTo>
                  <a:cubicBezTo>
                    <a:pt x="6857" y="3035"/>
                    <a:pt x="6885" y="3014"/>
                    <a:pt x="6871" y="2972"/>
                  </a:cubicBezTo>
                  <a:cubicBezTo>
                    <a:pt x="6994" y="3014"/>
                    <a:pt x="6981" y="2868"/>
                    <a:pt x="7077" y="2888"/>
                  </a:cubicBezTo>
                  <a:cubicBezTo>
                    <a:pt x="7118" y="2868"/>
                    <a:pt x="7131" y="2847"/>
                    <a:pt x="7131" y="2784"/>
                  </a:cubicBezTo>
                  <a:cubicBezTo>
                    <a:pt x="7173" y="2784"/>
                    <a:pt x="7200" y="2742"/>
                    <a:pt x="7214" y="2700"/>
                  </a:cubicBezTo>
                  <a:cubicBezTo>
                    <a:pt x="7310" y="2826"/>
                    <a:pt x="7392" y="2638"/>
                    <a:pt x="7488" y="2617"/>
                  </a:cubicBezTo>
                  <a:cubicBezTo>
                    <a:pt x="7488" y="2679"/>
                    <a:pt x="7488" y="2721"/>
                    <a:pt x="7488" y="2784"/>
                  </a:cubicBezTo>
                  <a:cubicBezTo>
                    <a:pt x="7584" y="2784"/>
                    <a:pt x="7666" y="2784"/>
                    <a:pt x="7721" y="2742"/>
                  </a:cubicBezTo>
                  <a:cubicBezTo>
                    <a:pt x="7735" y="2742"/>
                    <a:pt x="7762" y="2742"/>
                    <a:pt x="7776" y="2742"/>
                  </a:cubicBezTo>
                  <a:cubicBezTo>
                    <a:pt x="7776" y="2742"/>
                    <a:pt x="7762" y="2700"/>
                    <a:pt x="7776" y="2700"/>
                  </a:cubicBezTo>
                  <a:cubicBezTo>
                    <a:pt x="7817" y="2679"/>
                    <a:pt x="7899" y="2700"/>
                    <a:pt x="7899" y="2575"/>
                  </a:cubicBezTo>
                  <a:cubicBezTo>
                    <a:pt x="7968" y="2638"/>
                    <a:pt x="8064" y="2638"/>
                    <a:pt x="8105" y="2742"/>
                  </a:cubicBezTo>
                  <a:cubicBezTo>
                    <a:pt x="8146" y="2721"/>
                    <a:pt x="8160" y="2679"/>
                    <a:pt x="8174" y="2617"/>
                  </a:cubicBezTo>
                  <a:cubicBezTo>
                    <a:pt x="8187" y="2575"/>
                    <a:pt x="8064" y="2533"/>
                    <a:pt x="8160" y="2512"/>
                  </a:cubicBezTo>
                  <a:cubicBezTo>
                    <a:pt x="8119" y="2408"/>
                    <a:pt x="7995" y="2449"/>
                    <a:pt x="8023" y="2240"/>
                  </a:cubicBezTo>
                  <a:cubicBezTo>
                    <a:pt x="8064" y="2261"/>
                    <a:pt x="8078" y="2324"/>
                    <a:pt x="8160" y="2345"/>
                  </a:cubicBezTo>
                  <a:cubicBezTo>
                    <a:pt x="8187" y="2366"/>
                    <a:pt x="8229" y="2449"/>
                    <a:pt x="8311" y="2428"/>
                  </a:cubicBezTo>
                  <a:cubicBezTo>
                    <a:pt x="8325" y="2428"/>
                    <a:pt x="8338" y="2387"/>
                    <a:pt x="8338" y="2387"/>
                  </a:cubicBezTo>
                  <a:cubicBezTo>
                    <a:pt x="8352" y="2387"/>
                    <a:pt x="8379" y="2449"/>
                    <a:pt x="8379" y="2387"/>
                  </a:cubicBezTo>
                  <a:cubicBezTo>
                    <a:pt x="8421" y="2387"/>
                    <a:pt x="8421" y="2449"/>
                    <a:pt x="8434" y="2470"/>
                  </a:cubicBezTo>
                  <a:cubicBezTo>
                    <a:pt x="8475" y="2491"/>
                    <a:pt x="8517" y="2449"/>
                    <a:pt x="8517" y="2533"/>
                  </a:cubicBezTo>
                  <a:cubicBezTo>
                    <a:pt x="8599" y="2491"/>
                    <a:pt x="8626" y="2575"/>
                    <a:pt x="8722" y="2512"/>
                  </a:cubicBezTo>
                  <a:cubicBezTo>
                    <a:pt x="8681" y="2638"/>
                    <a:pt x="8805" y="2533"/>
                    <a:pt x="8763" y="2658"/>
                  </a:cubicBezTo>
                  <a:cubicBezTo>
                    <a:pt x="8818" y="2658"/>
                    <a:pt x="8832" y="2679"/>
                    <a:pt x="8846" y="2742"/>
                  </a:cubicBezTo>
                  <a:cubicBezTo>
                    <a:pt x="8928" y="2721"/>
                    <a:pt x="8942" y="2805"/>
                    <a:pt x="9024" y="2784"/>
                  </a:cubicBezTo>
                  <a:cubicBezTo>
                    <a:pt x="9065" y="2533"/>
                    <a:pt x="8873" y="2658"/>
                    <a:pt x="8928" y="2428"/>
                  </a:cubicBezTo>
                  <a:cubicBezTo>
                    <a:pt x="8914" y="2366"/>
                    <a:pt x="8887" y="2449"/>
                    <a:pt x="8846" y="2428"/>
                  </a:cubicBezTo>
                  <a:cubicBezTo>
                    <a:pt x="8846" y="2345"/>
                    <a:pt x="8887" y="2303"/>
                    <a:pt x="8873" y="2198"/>
                  </a:cubicBezTo>
                  <a:cubicBezTo>
                    <a:pt x="8873" y="2136"/>
                    <a:pt x="8832" y="2178"/>
                    <a:pt x="8818" y="2157"/>
                  </a:cubicBezTo>
                  <a:cubicBezTo>
                    <a:pt x="8818" y="2136"/>
                    <a:pt x="8873" y="2073"/>
                    <a:pt x="8818" y="2073"/>
                  </a:cubicBezTo>
                  <a:cubicBezTo>
                    <a:pt x="8818" y="1989"/>
                    <a:pt x="8887" y="2031"/>
                    <a:pt x="8873" y="1927"/>
                  </a:cubicBezTo>
                  <a:cubicBezTo>
                    <a:pt x="8928" y="1927"/>
                    <a:pt x="8901" y="1822"/>
                    <a:pt x="8969" y="1843"/>
                  </a:cubicBezTo>
                  <a:cubicBezTo>
                    <a:pt x="8969" y="1759"/>
                    <a:pt x="8997" y="1718"/>
                    <a:pt x="9051" y="1718"/>
                  </a:cubicBezTo>
                  <a:cubicBezTo>
                    <a:pt x="9024" y="1550"/>
                    <a:pt x="9134" y="1592"/>
                    <a:pt x="9120" y="1446"/>
                  </a:cubicBezTo>
                  <a:cubicBezTo>
                    <a:pt x="9243" y="1425"/>
                    <a:pt x="9298" y="1508"/>
                    <a:pt x="9381" y="1529"/>
                  </a:cubicBezTo>
                  <a:cubicBezTo>
                    <a:pt x="9381" y="1592"/>
                    <a:pt x="9381" y="1634"/>
                    <a:pt x="9408" y="1655"/>
                  </a:cubicBezTo>
                  <a:cubicBezTo>
                    <a:pt x="9408" y="1697"/>
                    <a:pt x="9353" y="1676"/>
                    <a:pt x="9326" y="1676"/>
                  </a:cubicBezTo>
                  <a:cubicBezTo>
                    <a:pt x="9326" y="1843"/>
                    <a:pt x="9381" y="1906"/>
                    <a:pt x="9326" y="2031"/>
                  </a:cubicBezTo>
                  <a:cubicBezTo>
                    <a:pt x="9353" y="2052"/>
                    <a:pt x="9367" y="2094"/>
                    <a:pt x="9381" y="2115"/>
                  </a:cubicBezTo>
                  <a:cubicBezTo>
                    <a:pt x="9394" y="2136"/>
                    <a:pt x="9408" y="2157"/>
                    <a:pt x="9435" y="2157"/>
                  </a:cubicBezTo>
                  <a:cubicBezTo>
                    <a:pt x="9394" y="2240"/>
                    <a:pt x="9422" y="2449"/>
                    <a:pt x="9381" y="2533"/>
                  </a:cubicBezTo>
                  <a:cubicBezTo>
                    <a:pt x="9353" y="2658"/>
                    <a:pt x="9449" y="2617"/>
                    <a:pt x="9463" y="2700"/>
                  </a:cubicBezTo>
                  <a:cubicBezTo>
                    <a:pt x="9435" y="3014"/>
                    <a:pt x="9353" y="3202"/>
                    <a:pt x="9175" y="3286"/>
                  </a:cubicBezTo>
                  <a:cubicBezTo>
                    <a:pt x="9189" y="3369"/>
                    <a:pt x="9285" y="3286"/>
                    <a:pt x="9298" y="3369"/>
                  </a:cubicBezTo>
                  <a:cubicBezTo>
                    <a:pt x="9367" y="3349"/>
                    <a:pt x="9353" y="3223"/>
                    <a:pt x="9435" y="3244"/>
                  </a:cubicBezTo>
                  <a:cubicBezTo>
                    <a:pt x="9422" y="3286"/>
                    <a:pt x="9408" y="3307"/>
                    <a:pt x="9408" y="3369"/>
                  </a:cubicBezTo>
                  <a:cubicBezTo>
                    <a:pt x="9435" y="3349"/>
                    <a:pt x="9422" y="3286"/>
                    <a:pt x="9463" y="3286"/>
                  </a:cubicBezTo>
                  <a:cubicBezTo>
                    <a:pt x="9490" y="3286"/>
                    <a:pt x="9477" y="3223"/>
                    <a:pt x="9490" y="3202"/>
                  </a:cubicBezTo>
                  <a:cubicBezTo>
                    <a:pt x="9490" y="3202"/>
                    <a:pt x="9531" y="3223"/>
                    <a:pt x="9531" y="3202"/>
                  </a:cubicBezTo>
                  <a:cubicBezTo>
                    <a:pt x="9545" y="3181"/>
                    <a:pt x="9531" y="3118"/>
                    <a:pt x="9531" y="3098"/>
                  </a:cubicBezTo>
                  <a:cubicBezTo>
                    <a:pt x="9559" y="3098"/>
                    <a:pt x="9586" y="3098"/>
                    <a:pt x="9614" y="3098"/>
                  </a:cubicBezTo>
                  <a:cubicBezTo>
                    <a:pt x="9586" y="2972"/>
                    <a:pt x="9696" y="2847"/>
                    <a:pt x="9614" y="2784"/>
                  </a:cubicBezTo>
                  <a:cubicBezTo>
                    <a:pt x="9614" y="2742"/>
                    <a:pt x="9669" y="2742"/>
                    <a:pt x="9669" y="2700"/>
                  </a:cubicBezTo>
                  <a:cubicBezTo>
                    <a:pt x="9669" y="2658"/>
                    <a:pt x="9627" y="2658"/>
                    <a:pt x="9614" y="2658"/>
                  </a:cubicBezTo>
                  <a:cubicBezTo>
                    <a:pt x="9614" y="2575"/>
                    <a:pt x="9696" y="2638"/>
                    <a:pt x="9737" y="2617"/>
                  </a:cubicBezTo>
                  <a:cubicBezTo>
                    <a:pt x="9710" y="2575"/>
                    <a:pt x="9737" y="2470"/>
                    <a:pt x="9669" y="2512"/>
                  </a:cubicBezTo>
                  <a:cubicBezTo>
                    <a:pt x="9600" y="2554"/>
                    <a:pt x="9573" y="2408"/>
                    <a:pt x="9559" y="2512"/>
                  </a:cubicBezTo>
                  <a:cubicBezTo>
                    <a:pt x="9518" y="2428"/>
                    <a:pt x="9518" y="2345"/>
                    <a:pt x="9531" y="2261"/>
                  </a:cubicBezTo>
                  <a:cubicBezTo>
                    <a:pt x="9531" y="2261"/>
                    <a:pt x="9586" y="2282"/>
                    <a:pt x="9586" y="2261"/>
                  </a:cubicBezTo>
                  <a:cubicBezTo>
                    <a:pt x="9614" y="2240"/>
                    <a:pt x="9573" y="2115"/>
                    <a:pt x="9586" y="2073"/>
                  </a:cubicBezTo>
                  <a:cubicBezTo>
                    <a:pt x="9586" y="2010"/>
                    <a:pt x="9559" y="2073"/>
                    <a:pt x="9559" y="2073"/>
                  </a:cubicBezTo>
                  <a:cubicBezTo>
                    <a:pt x="9504" y="2010"/>
                    <a:pt x="9545" y="1927"/>
                    <a:pt x="9504" y="1843"/>
                  </a:cubicBezTo>
                  <a:cubicBezTo>
                    <a:pt x="9614" y="1885"/>
                    <a:pt x="9573" y="1738"/>
                    <a:pt x="9641" y="1718"/>
                  </a:cubicBezTo>
                  <a:cubicBezTo>
                    <a:pt x="9641" y="1655"/>
                    <a:pt x="9641" y="1592"/>
                    <a:pt x="9641" y="1529"/>
                  </a:cubicBezTo>
                  <a:cubicBezTo>
                    <a:pt x="9723" y="1488"/>
                    <a:pt x="9682" y="1655"/>
                    <a:pt x="9682" y="1718"/>
                  </a:cubicBezTo>
                  <a:cubicBezTo>
                    <a:pt x="9696" y="1780"/>
                    <a:pt x="9737" y="1697"/>
                    <a:pt x="9737" y="1759"/>
                  </a:cubicBezTo>
                  <a:cubicBezTo>
                    <a:pt x="9737" y="1780"/>
                    <a:pt x="9710" y="1822"/>
                    <a:pt x="9710" y="1801"/>
                  </a:cubicBezTo>
                  <a:cubicBezTo>
                    <a:pt x="9737" y="1906"/>
                    <a:pt x="9792" y="1927"/>
                    <a:pt x="9861" y="1989"/>
                  </a:cubicBezTo>
                  <a:cubicBezTo>
                    <a:pt x="9915" y="2010"/>
                    <a:pt x="9861" y="1885"/>
                    <a:pt x="9847" y="1885"/>
                  </a:cubicBezTo>
                  <a:cubicBezTo>
                    <a:pt x="9874" y="1822"/>
                    <a:pt x="9957" y="1822"/>
                    <a:pt x="10025" y="1801"/>
                  </a:cubicBezTo>
                  <a:cubicBezTo>
                    <a:pt x="10011" y="1759"/>
                    <a:pt x="9970" y="1759"/>
                    <a:pt x="9943" y="1759"/>
                  </a:cubicBezTo>
                  <a:cubicBezTo>
                    <a:pt x="9970" y="1655"/>
                    <a:pt x="9902" y="1655"/>
                    <a:pt x="9915" y="1571"/>
                  </a:cubicBezTo>
                  <a:cubicBezTo>
                    <a:pt x="9943" y="1655"/>
                    <a:pt x="10094" y="1529"/>
                    <a:pt x="10066" y="1676"/>
                  </a:cubicBezTo>
                  <a:cubicBezTo>
                    <a:pt x="10094" y="1718"/>
                    <a:pt x="10121" y="1655"/>
                    <a:pt x="10121" y="1655"/>
                  </a:cubicBezTo>
                  <a:cubicBezTo>
                    <a:pt x="10162" y="1655"/>
                    <a:pt x="10135" y="1697"/>
                    <a:pt x="10149" y="1718"/>
                  </a:cubicBezTo>
                  <a:cubicBezTo>
                    <a:pt x="10162" y="1738"/>
                    <a:pt x="10190" y="1718"/>
                    <a:pt x="10203" y="1718"/>
                  </a:cubicBezTo>
                  <a:cubicBezTo>
                    <a:pt x="10245" y="1801"/>
                    <a:pt x="10341" y="1718"/>
                    <a:pt x="10272" y="1843"/>
                  </a:cubicBezTo>
                  <a:cubicBezTo>
                    <a:pt x="10313" y="1843"/>
                    <a:pt x="10368" y="1843"/>
                    <a:pt x="10409" y="1843"/>
                  </a:cubicBezTo>
                  <a:cubicBezTo>
                    <a:pt x="10409" y="1801"/>
                    <a:pt x="10299" y="1759"/>
                    <a:pt x="10382" y="1718"/>
                  </a:cubicBezTo>
                  <a:cubicBezTo>
                    <a:pt x="10354" y="1697"/>
                    <a:pt x="10327" y="1676"/>
                    <a:pt x="10299" y="1655"/>
                  </a:cubicBezTo>
                  <a:cubicBezTo>
                    <a:pt x="10286" y="1446"/>
                    <a:pt x="10299" y="1446"/>
                    <a:pt x="10299" y="1216"/>
                  </a:cubicBezTo>
                  <a:cubicBezTo>
                    <a:pt x="10437" y="1195"/>
                    <a:pt x="10629" y="1258"/>
                    <a:pt x="10738" y="1216"/>
                  </a:cubicBezTo>
                  <a:cubicBezTo>
                    <a:pt x="10779" y="1195"/>
                    <a:pt x="10752" y="1090"/>
                    <a:pt x="10807" y="1174"/>
                  </a:cubicBezTo>
                  <a:cubicBezTo>
                    <a:pt x="10889" y="1090"/>
                    <a:pt x="10834" y="1027"/>
                    <a:pt x="10862" y="902"/>
                  </a:cubicBezTo>
                  <a:cubicBezTo>
                    <a:pt x="10930" y="923"/>
                    <a:pt x="10958" y="902"/>
                    <a:pt x="10985" y="860"/>
                  </a:cubicBezTo>
                  <a:cubicBezTo>
                    <a:pt x="11026" y="777"/>
                    <a:pt x="11095" y="756"/>
                    <a:pt x="11150" y="672"/>
                  </a:cubicBezTo>
                  <a:cubicBezTo>
                    <a:pt x="11410" y="609"/>
                    <a:pt x="11671" y="567"/>
                    <a:pt x="11890" y="442"/>
                  </a:cubicBezTo>
                  <a:cubicBezTo>
                    <a:pt x="11931" y="379"/>
                    <a:pt x="11931" y="526"/>
                    <a:pt x="11931" y="526"/>
                  </a:cubicBezTo>
                  <a:cubicBezTo>
                    <a:pt x="11945" y="505"/>
                    <a:pt x="11986" y="421"/>
                    <a:pt x="11959" y="400"/>
                  </a:cubicBezTo>
                  <a:cubicBezTo>
                    <a:pt x="12000" y="421"/>
                    <a:pt x="11959" y="463"/>
                    <a:pt x="11986" y="526"/>
                  </a:cubicBezTo>
                  <a:cubicBezTo>
                    <a:pt x="12000" y="526"/>
                    <a:pt x="12055" y="505"/>
                    <a:pt x="12041" y="547"/>
                  </a:cubicBezTo>
                  <a:cubicBezTo>
                    <a:pt x="12082" y="526"/>
                    <a:pt x="12014" y="505"/>
                    <a:pt x="12069" y="484"/>
                  </a:cubicBezTo>
                  <a:cubicBezTo>
                    <a:pt x="12110" y="463"/>
                    <a:pt x="12192" y="484"/>
                    <a:pt x="12192" y="358"/>
                  </a:cubicBezTo>
                  <a:cubicBezTo>
                    <a:pt x="12247" y="379"/>
                    <a:pt x="12274" y="358"/>
                    <a:pt x="12274" y="275"/>
                  </a:cubicBezTo>
                  <a:cubicBezTo>
                    <a:pt x="12302" y="296"/>
                    <a:pt x="12315" y="358"/>
                    <a:pt x="12343" y="358"/>
                  </a:cubicBezTo>
                  <a:cubicBezTo>
                    <a:pt x="12411" y="358"/>
                    <a:pt x="12398" y="233"/>
                    <a:pt x="12398" y="128"/>
                  </a:cubicBezTo>
                  <a:cubicBezTo>
                    <a:pt x="12521" y="66"/>
                    <a:pt x="12645" y="-18"/>
                    <a:pt x="12837" y="3"/>
                  </a:cubicBezTo>
                  <a:cubicBezTo>
                    <a:pt x="12809" y="45"/>
                    <a:pt x="12809" y="107"/>
                    <a:pt x="12809" y="170"/>
                  </a:cubicBezTo>
                  <a:cubicBezTo>
                    <a:pt x="12850" y="254"/>
                    <a:pt x="12960" y="254"/>
                    <a:pt x="13015" y="170"/>
                  </a:cubicBezTo>
                  <a:cubicBezTo>
                    <a:pt x="13042" y="170"/>
                    <a:pt x="13029" y="212"/>
                    <a:pt x="13015" y="212"/>
                  </a:cubicBezTo>
                  <a:close/>
                  <a:moveTo>
                    <a:pt x="19145" y="4959"/>
                  </a:moveTo>
                  <a:cubicBezTo>
                    <a:pt x="19145" y="4917"/>
                    <a:pt x="19104" y="4917"/>
                    <a:pt x="19090" y="4875"/>
                  </a:cubicBezTo>
                  <a:cubicBezTo>
                    <a:pt x="19008" y="4854"/>
                    <a:pt x="19008" y="4959"/>
                    <a:pt x="19090" y="4917"/>
                  </a:cubicBezTo>
                  <a:cubicBezTo>
                    <a:pt x="19104" y="4959"/>
                    <a:pt x="19118" y="4959"/>
                    <a:pt x="19145" y="4959"/>
                  </a:cubicBezTo>
                  <a:close/>
                  <a:moveTo>
                    <a:pt x="5527" y="7886"/>
                  </a:moveTo>
                  <a:cubicBezTo>
                    <a:pt x="5499" y="8011"/>
                    <a:pt x="5609" y="7928"/>
                    <a:pt x="5568" y="8074"/>
                  </a:cubicBezTo>
                  <a:cubicBezTo>
                    <a:pt x="5623" y="8095"/>
                    <a:pt x="5637" y="8011"/>
                    <a:pt x="5650" y="8074"/>
                  </a:cubicBezTo>
                  <a:cubicBezTo>
                    <a:pt x="5650" y="8116"/>
                    <a:pt x="5637" y="8116"/>
                    <a:pt x="5623" y="8116"/>
                  </a:cubicBezTo>
                  <a:cubicBezTo>
                    <a:pt x="5582" y="8137"/>
                    <a:pt x="5472" y="8200"/>
                    <a:pt x="5445" y="8200"/>
                  </a:cubicBezTo>
                  <a:cubicBezTo>
                    <a:pt x="5376" y="8179"/>
                    <a:pt x="5362" y="8095"/>
                    <a:pt x="5321" y="8032"/>
                  </a:cubicBezTo>
                  <a:cubicBezTo>
                    <a:pt x="5321" y="7970"/>
                    <a:pt x="5390" y="8011"/>
                    <a:pt x="5390" y="7970"/>
                  </a:cubicBezTo>
                  <a:cubicBezTo>
                    <a:pt x="5335" y="7886"/>
                    <a:pt x="5321" y="7865"/>
                    <a:pt x="5239" y="7928"/>
                  </a:cubicBezTo>
                  <a:cubicBezTo>
                    <a:pt x="5211" y="7844"/>
                    <a:pt x="5198" y="7781"/>
                    <a:pt x="5115" y="7802"/>
                  </a:cubicBezTo>
                  <a:cubicBezTo>
                    <a:pt x="5074" y="7802"/>
                    <a:pt x="5102" y="7865"/>
                    <a:pt x="5088" y="7886"/>
                  </a:cubicBezTo>
                  <a:cubicBezTo>
                    <a:pt x="5074" y="7907"/>
                    <a:pt x="5033" y="7907"/>
                    <a:pt x="5006" y="7928"/>
                  </a:cubicBezTo>
                  <a:cubicBezTo>
                    <a:pt x="4978" y="7949"/>
                    <a:pt x="4965" y="8074"/>
                    <a:pt x="4910" y="8032"/>
                  </a:cubicBezTo>
                  <a:cubicBezTo>
                    <a:pt x="4937" y="8179"/>
                    <a:pt x="4855" y="8221"/>
                    <a:pt x="4855" y="8241"/>
                  </a:cubicBezTo>
                  <a:cubicBezTo>
                    <a:pt x="4841" y="8325"/>
                    <a:pt x="4855" y="8409"/>
                    <a:pt x="4827" y="8513"/>
                  </a:cubicBezTo>
                  <a:cubicBezTo>
                    <a:pt x="4800" y="8513"/>
                    <a:pt x="4800" y="8471"/>
                    <a:pt x="4786" y="8471"/>
                  </a:cubicBezTo>
                  <a:cubicBezTo>
                    <a:pt x="4759" y="8597"/>
                    <a:pt x="4841" y="8660"/>
                    <a:pt x="4786" y="8743"/>
                  </a:cubicBezTo>
                  <a:cubicBezTo>
                    <a:pt x="4827" y="8701"/>
                    <a:pt x="4814" y="8806"/>
                    <a:pt x="4827" y="8827"/>
                  </a:cubicBezTo>
                  <a:cubicBezTo>
                    <a:pt x="4841" y="8827"/>
                    <a:pt x="4869" y="8806"/>
                    <a:pt x="4882" y="8827"/>
                  </a:cubicBezTo>
                  <a:cubicBezTo>
                    <a:pt x="4937" y="8848"/>
                    <a:pt x="4951" y="8911"/>
                    <a:pt x="4978" y="8848"/>
                  </a:cubicBezTo>
                  <a:cubicBezTo>
                    <a:pt x="4992" y="8848"/>
                    <a:pt x="5033" y="8869"/>
                    <a:pt x="5033" y="8848"/>
                  </a:cubicBezTo>
                  <a:cubicBezTo>
                    <a:pt x="5129" y="8848"/>
                    <a:pt x="5102" y="8827"/>
                    <a:pt x="5143" y="8785"/>
                  </a:cubicBezTo>
                  <a:cubicBezTo>
                    <a:pt x="5184" y="8764"/>
                    <a:pt x="5198" y="8827"/>
                    <a:pt x="5239" y="8827"/>
                  </a:cubicBezTo>
                  <a:cubicBezTo>
                    <a:pt x="5239" y="8785"/>
                    <a:pt x="5239" y="8743"/>
                    <a:pt x="5266" y="8743"/>
                  </a:cubicBezTo>
                  <a:cubicBezTo>
                    <a:pt x="5321" y="8722"/>
                    <a:pt x="5445" y="8722"/>
                    <a:pt x="5499" y="8743"/>
                  </a:cubicBezTo>
                  <a:cubicBezTo>
                    <a:pt x="5541" y="8764"/>
                    <a:pt x="5554" y="8806"/>
                    <a:pt x="5595" y="8827"/>
                  </a:cubicBezTo>
                  <a:cubicBezTo>
                    <a:pt x="5623" y="8827"/>
                    <a:pt x="5623" y="8785"/>
                    <a:pt x="5650" y="8785"/>
                  </a:cubicBezTo>
                  <a:cubicBezTo>
                    <a:pt x="5637" y="8785"/>
                    <a:pt x="5664" y="8806"/>
                    <a:pt x="5678" y="8827"/>
                  </a:cubicBezTo>
                  <a:cubicBezTo>
                    <a:pt x="5746" y="8848"/>
                    <a:pt x="5746" y="8848"/>
                    <a:pt x="5801" y="8848"/>
                  </a:cubicBezTo>
                  <a:cubicBezTo>
                    <a:pt x="5911" y="8869"/>
                    <a:pt x="6048" y="8827"/>
                    <a:pt x="6158" y="8848"/>
                  </a:cubicBezTo>
                  <a:cubicBezTo>
                    <a:pt x="6158" y="8764"/>
                    <a:pt x="6158" y="8701"/>
                    <a:pt x="6185" y="8660"/>
                  </a:cubicBezTo>
                  <a:cubicBezTo>
                    <a:pt x="6103" y="8492"/>
                    <a:pt x="6021" y="8304"/>
                    <a:pt x="5856" y="8262"/>
                  </a:cubicBezTo>
                  <a:cubicBezTo>
                    <a:pt x="5856" y="8200"/>
                    <a:pt x="5815" y="8200"/>
                    <a:pt x="5801" y="8158"/>
                  </a:cubicBezTo>
                  <a:cubicBezTo>
                    <a:pt x="5801" y="8095"/>
                    <a:pt x="5787" y="8074"/>
                    <a:pt x="5774" y="8032"/>
                  </a:cubicBezTo>
                  <a:cubicBezTo>
                    <a:pt x="5787" y="7928"/>
                    <a:pt x="5870" y="7907"/>
                    <a:pt x="5856" y="7761"/>
                  </a:cubicBezTo>
                  <a:cubicBezTo>
                    <a:pt x="5705" y="7740"/>
                    <a:pt x="5637" y="7844"/>
                    <a:pt x="5527" y="7886"/>
                  </a:cubicBezTo>
                  <a:close/>
                  <a:moveTo>
                    <a:pt x="7282" y="9684"/>
                  </a:moveTo>
                  <a:cubicBezTo>
                    <a:pt x="7255" y="9684"/>
                    <a:pt x="7214" y="9684"/>
                    <a:pt x="7255" y="9705"/>
                  </a:cubicBezTo>
                  <a:cubicBezTo>
                    <a:pt x="7296" y="9663"/>
                    <a:pt x="7392" y="9663"/>
                    <a:pt x="7433" y="9642"/>
                  </a:cubicBezTo>
                  <a:cubicBezTo>
                    <a:pt x="7447" y="9642"/>
                    <a:pt x="7433" y="9559"/>
                    <a:pt x="7433" y="9559"/>
                  </a:cubicBezTo>
                  <a:cubicBezTo>
                    <a:pt x="7447" y="9538"/>
                    <a:pt x="7474" y="9601"/>
                    <a:pt x="7488" y="9601"/>
                  </a:cubicBezTo>
                  <a:cubicBezTo>
                    <a:pt x="7488" y="9517"/>
                    <a:pt x="7488" y="9412"/>
                    <a:pt x="7488" y="9329"/>
                  </a:cubicBezTo>
                  <a:cubicBezTo>
                    <a:pt x="7461" y="9266"/>
                    <a:pt x="7433" y="9245"/>
                    <a:pt x="7419" y="9203"/>
                  </a:cubicBezTo>
                  <a:cubicBezTo>
                    <a:pt x="7406" y="9182"/>
                    <a:pt x="7419" y="9141"/>
                    <a:pt x="7419" y="9141"/>
                  </a:cubicBezTo>
                  <a:cubicBezTo>
                    <a:pt x="7406" y="9078"/>
                    <a:pt x="7323" y="9036"/>
                    <a:pt x="7392" y="9015"/>
                  </a:cubicBezTo>
                  <a:cubicBezTo>
                    <a:pt x="7433" y="9015"/>
                    <a:pt x="7488" y="9015"/>
                    <a:pt x="7543" y="9015"/>
                  </a:cubicBezTo>
                  <a:cubicBezTo>
                    <a:pt x="7557" y="8869"/>
                    <a:pt x="7488" y="8869"/>
                    <a:pt x="7488" y="8827"/>
                  </a:cubicBezTo>
                  <a:cubicBezTo>
                    <a:pt x="7488" y="8743"/>
                    <a:pt x="7433" y="8743"/>
                    <a:pt x="7419" y="8701"/>
                  </a:cubicBezTo>
                  <a:cubicBezTo>
                    <a:pt x="7419" y="8701"/>
                    <a:pt x="7461" y="8660"/>
                    <a:pt x="7433" y="8618"/>
                  </a:cubicBezTo>
                  <a:cubicBezTo>
                    <a:pt x="7365" y="8660"/>
                    <a:pt x="7351" y="8576"/>
                    <a:pt x="7282" y="8576"/>
                  </a:cubicBezTo>
                  <a:cubicBezTo>
                    <a:pt x="7310" y="8367"/>
                    <a:pt x="7131" y="8430"/>
                    <a:pt x="7131" y="8241"/>
                  </a:cubicBezTo>
                  <a:cubicBezTo>
                    <a:pt x="7200" y="8158"/>
                    <a:pt x="7241" y="8032"/>
                    <a:pt x="7392" y="8074"/>
                  </a:cubicBezTo>
                  <a:cubicBezTo>
                    <a:pt x="7392" y="8053"/>
                    <a:pt x="7392" y="8011"/>
                    <a:pt x="7419" y="7991"/>
                  </a:cubicBezTo>
                  <a:cubicBezTo>
                    <a:pt x="7419" y="7886"/>
                    <a:pt x="7337" y="7907"/>
                    <a:pt x="7337" y="7802"/>
                  </a:cubicBezTo>
                  <a:cubicBezTo>
                    <a:pt x="7214" y="7781"/>
                    <a:pt x="7159" y="7865"/>
                    <a:pt x="7077" y="7802"/>
                  </a:cubicBezTo>
                  <a:cubicBezTo>
                    <a:pt x="7077" y="7865"/>
                    <a:pt x="7077" y="7886"/>
                    <a:pt x="7049" y="7844"/>
                  </a:cubicBezTo>
                  <a:cubicBezTo>
                    <a:pt x="7035" y="7823"/>
                    <a:pt x="7022" y="7886"/>
                    <a:pt x="7035" y="7886"/>
                  </a:cubicBezTo>
                  <a:cubicBezTo>
                    <a:pt x="6967" y="7928"/>
                    <a:pt x="6885" y="7991"/>
                    <a:pt x="6857" y="7991"/>
                  </a:cubicBezTo>
                  <a:cubicBezTo>
                    <a:pt x="6775" y="8032"/>
                    <a:pt x="6802" y="8053"/>
                    <a:pt x="6775" y="8116"/>
                  </a:cubicBezTo>
                  <a:cubicBezTo>
                    <a:pt x="6761" y="8137"/>
                    <a:pt x="6734" y="8095"/>
                    <a:pt x="6720" y="8116"/>
                  </a:cubicBezTo>
                  <a:cubicBezTo>
                    <a:pt x="6706" y="8137"/>
                    <a:pt x="6734" y="8221"/>
                    <a:pt x="6720" y="8241"/>
                  </a:cubicBezTo>
                  <a:cubicBezTo>
                    <a:pt x="6734" y="8325"/>
                    <a:pt x="6789" y="8179"/>
                    <a:pt x="6802" y="8304"/>
                  </a:cubicBezTo>
                  <a:cubicBezTo>
                    <a:pt x="6802" y="8346"/>
                    <a:pt x="6816" y="8367"/>
                    <a:pt x="6830" y="8388"/>
                  </a:cubicBezTo>
                  <a:cubicBezTo>
                    <a:pt x="6802" y="8513"/>
                    <a:pt x="6843" y="8597"/>
                    <a:pt x="6857" y="8618"/>
                  </a:cubicBezTo>
                  <a:cubicBezTo>
                    <a:pt x="6857" y="8681"/>
                    <a:pt x="6857" y="8681"/>
                    <a:pt x="6871" y="8701"/>
                  </a:cubicBezTo>
                  <a:cubicBezTo>
                    <a:pt x="6885" y="8701"/>
                    <a:pt x="6898" y="8827"/>
                    <a:pt x="6898" y="8827"/>
                  </a:cubicBezTo>
                  <a:cubicBezTo>
                    <a:pt x="6926" y="8931"/>
                    <a:pt x="6926" y="8911"/>
                    <a:pt x="6953" y="8973"/>
                  </a:cubicBezTo>
                  <a:cubicBezTo>
                    <a:pt x="6967" y="9015"/>
                    <a:pt x="6939" y="9057"/>
                    <a:pt x="6953" y="9099"/>
                  </a:cubicBezTo>
                  <a:cubicBezTo>
                    <a:pt x="6967" y="9120"/>
                    <a:pt x="7022" y="9141"/>
                    <a:pt x="7008" y="9203"/>
                  </a:cubicBezTo>
                  <a:cubicBezTo>
                    <a:pt x="6912" y="9161"/>
                    <a:pt x="6981" y="9371"/>
                    <a:pt x="6926" y="9412"/>
                  </a:cubicBezTo>
                  <a:cubicBezTo>
                    <a:pt x="7035" y="9433"/>
                    <a:pt x="7035" y="9663"/>
                    <a:pt x="7159" y="9559"/>
                  </a:cubicBezTo>
                  <a:cubicBezTo>
                    <a:pt x="7063" y="9705"/>
                    <a:pt x="7282" y="9580"/>
                    <a:pt x="7282" y="9684"/>
                  </a:cubicBezTo>
                  <a:close/>
                  <a:moveTo>
                    <a:pt x="8050" y="7886"/>
                  </a:moveTo>
                  <a:cubicBezTo>
                    <a:pt x="8037" y="7907"/>
                    <a:pt x="8050" y="7970"/>
                    <a:pt x="8023" y="7991"/>
                  </a:cubicBezTo>
                  <a:cubicBezTo>
                    <a:pt x="8009" y="8032"/>
                    <a:pt x="7954" y="8032"/>
                    <a:pt x="7954" y="8074"/>
                  </a:cubicBezTo>
                  <a:cubicBezTo>
                    <a:pt x="7968" y="8116"/>
                    <a:pt x="8023" y="8179"/>
                    <a:pt x="8023" y="8241"/>
                  </a:cubicBezTo>
                  <a:cubicBezTo>
                    <a:pt x="8023" y="8241"/>
                    <a:pt x="7982" y="8241"/>
                    <a:pt x="7995" y="8262"/>
                  </a:cubicBezTo>
                  <a:cubicBezTo>
                    <a:pt x="8023" y="8304"/>
                    <a:pt x="8078" y="8283"/>
                    <a:pt x="8105" y="8346"/>
                  </a:cubicBezTo>
                  <a:cubicBezTo>
                    <a:pt x="8105" y="8304"/>
                    <a:pt x="8133" y="8283"/>
                    <a:pt x="8160" y="8262"/>
                  </a:cubicBezTo>
                  <a:cubicBezTo>
                    <a:pt x="8174" y="8158"/>
                    <a:pt x="8119" y="8158"/>
                    <a:pt x="8105" y="8074"/>
                  </a:cubicBezTo>
                  <a:cubicBezTo>
                    <a:pt x="8146" y="8053"/>
                    <a:pt x="8187" y="8011"/>
                    <a:pt x="8174" y="7928"/>
                  </a:cubicBezTo>
                  <a:cubicBezTo>
                    <a:pt x="8133" y="7928"/>
                    <a:pt x="8119" y="7886"/>
                    <a:pt x="8160" y="7844"/>
                  </a:cubicBezTo>
                  <a:cubicBezTo>
                    <a:pt x="8119" y="7865"/>
                    <a:pt x="8078" y="7844"/>
                    <a:pt x="8050" y="7886"/>
                  </a:cubicBezTo>
                  <a:close/>
                  <a:moveTo>
                    <a:pt x="4704" y="8931"/>
                  </a:moveTo>
                  <a:cubicBezTo>
                    <a:pt x="4690" y="9099"/>
                    <a:pt x="4882" y="8994"/>
                    <a:pt x="4882" y="8931"/>
                  </a:cubicBezTo>
                  <a:cubicBezTo>
                    <a:pt x="4814" y="8890"/>
                    <a:pt x="4773" y="8890"/>
                    <a:pt x="4704" y="8931"/>
                  </a:cubicBezTo>
                  <a:close/>
                  <a:moveTo>
                    <a:pt x="5294" y="16187"/>
                  </a:moveTo>
                  <a:cubicBezTo>
                    <a:pt x="5321" y="16041"/>
                    <a:pt x="5472" y="16041"/>
                    <a:pt x="5445" y="15790"/>
                  </a:cubicBezTo>
                  <a:cubicBezTo>
                    <a:pt x="5376" y="15894"/>
                    <a:pt x="5239" y="15706"/>
                    <a:pt x="5170" y="15832"/>
                  </a:cubicBezTo>
                  <a:cubicBezTo>
                    <a:pt x="5280" y="15853"/>
                    <a:pt x="5143" y="15874"/>
                    <a:pt x="5143" y="15915"/>
                  </a:cubicBezTo>
                  <a:cubicBezTo>
                    <a:pt x="5143" y="15874"/>
                    <a:pt x="5170" y="15999"/>
                    <a:pt x="5170" y="16020"/>
                  </a:cubicBezTo>
                  <a:cubicBezTo>
                    <a:pt x="5170" y="16083"/>
                    <a:pt x="5170" y="16145"/>
                    <a:pt x="5143" y="16145"/>
                  </a:cubicBezTo>
                  <a:cubicBezTo>
                    <a:pt x="5143" y="16124"/>
                    <a:pt x="5115" y="16104"/>
                    <a:pt x="5115" y="16145"/>
                  </a:cubicBezTo>
                  <a:cubicBezTo>
                    <a:pt x="5143" y="16208"/>
                    <a:pt x="5225" y="16187"/>
                    <a:pt x="5294" y="16187"/>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14" name="îṡľiḑe"/>
            <p:cNvSpPr/>
            <p:nvPr/>
          </p:nvSpPr>
          <p:spPr>
            <a:xfrm>
              <a:off x="3558752" y="923743"/>
              <a:ext cx="136261" cy="75004"/>
            </a:xfrm>
            <a:custGeom>
              <a:avLst/>
              <a:gdLst/>
              <a:ahLst/>
              <a:cxnLst>
                <a:cxn ang="0">
                  <a:pos x="wd2" y="hd2"/>
                </a:cxn>
                <a:cxn ang="5400000">
                  <a:pos x="wd2" y="hd2"/>
                </a:cxn>
                <a:cxn ang="10800000">
                  <a:pos x="wd2" y="hd2"/>
                </a:cxn>
                <a:cxn ang="16200000">
                  <a:pos x="wd2" y="hd2"/>
                </a:cxn>
              </a:cxnLst>
              <a:rect l="0" t="0" r="r" b="b"/>
              <a:pathLst>
                <a:path w="19485" h="20259" extrusionOk="0">
                  <a:moveTo>
                    <a:pt x="15026" y="0"/>
                  </a:moveTo>
                  <a:cubicBezTo>
                    <a:pt x="15026" y="9000"/>
                    <a:pt x="21600" y="7200"/>
                    <a:pt x="18783" y="19800"/>
                  </a:cubicBezTo>
                  <a:cubicBezTo>
                    <a:pt x="9391" y="21600"/>
                    <a:pt x="3757" y="18000"/>
                    <a:pt x="0" y="10800"/>
                  </a:cubicBezTo>
                  <a:cubicBezTo>
                    <a:pt x="2817" y="1800"/>
                    <a:pt x="9391" y="1800"/>
                    <a:pt x="15026"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15" name="ïŝliďe"/>
            <p:cNvSpPr/>
            <p:nvPr/>
          </p:nvSpPr>
          <p:spPr>
            <a:xfrm>
              <a:off x="3878928" y="1095892"/>
              <a:ext cx="1450042" cy="1009189"/>
            </a:xfrm>
            <a:custGeom>
              <a:avLst/>
              <a:gdLst/>
              <a:ahLst/>
              <a:cxnLst>
                <a:cxn ang="0">
                  <a:pos x="wd2" y="hd2"/>
                </a:cxn>
                <a:cxn ang="5400000">
                  <a:pos x="wd2" y="hd2"/>
                </a:cxn>
                <a:cxn ang="10800000">
                  <a:pos x="wd2" y="hd2"/>
                </a:cxn>
                <a:cxn ang="16200000">
                  <a:pos x="wd2" y="hd2"/>
                </a:cxn>
              </a:cxnLst>
              <a:rect l="0" t="0" r="r" b="b"/>
              <a:pathLst>
                <a:path w="21171" h="21058" extrusionOk="0">
                  <a:moveTo>
                    <a:pt x="669" y="1073"/>
                  </a:moveTo>
                  <a:cubicBezTo>
                    <a:pt x="958" y="1761"/>
                    <a:pt x="1633" y="110"/>
                    <a:pt x="1922" y="798"/>
                  </a:cubicBezTo>
                  <a:cubicBezTo>
                    <a:pt x="2115" y="798"/>
                    <a:pt x="2019" y="248"/>
                    <a:pt x="2115" y="248"/>
                  </a:cubicBezTo>
                  <a:cubicBezTo>
                    <a:pt x="2308" y="110"/>
                    <a:pt x="2405" y="523"/>
                    <a:pt x="2597" y="523"/>
                  </a:cubicBezTo>
                  <a:cubicBezTo>
                    <a:pt x="2887" y="523"/>
                    <a:pt x="2887" y="-440"/>
                    <a:pt x="3369" y="248"/>
                  </a:cubicBezTo>
                  <a:cubicBezTo>
                    <a:pt x="3272" y="1349"/>
                    <a:pt x="2887" y="523"/>
                    <a:pt x="2597" y="1073"/>
                  </a:cubicBezTo>
                  <a:cubicBezTo>
                    <a:pt x="2501" y="1211"/>
                    <a:pt x="2983" y="1211"/>
                    <a:pt x="2983" y="1211"/>
                  </a:cubicBezTo>
                  <a:cubicBezTo>
                    <a:pt x="2887" y="1624"/>
                    <a:pt x="2694" y="1624"/>
                    <a:pt x="2597" y="2036"/>
                  </a:cubicBezTo>
                  <a:cubicBezTo>
                    <a:pt x="2597" y="2449"/>
                    <a:pt x="2790" y="2587"/>
                    <a:pt x="2790" y="2862"/>
                  </a:cubicBezTo>
                  <a:cubicBezTo>
                    <a:pt x="2887" y="3275"/>
                    <a:pt x="2694" y="4100"/>
                    <a:pt x="3176" y="4100"/>
                  </a:cubicBezTo>
                  <a:cubicBezTo>
                    <a:pt x="3562" y="3963"/>
                    <a:pt x="3176" y="2587"/>
                    <a:pt x="3369" y="2036"/>
                  </a:cubicBezTo>
                  <a:cubicBezTo>
                    <a:pt x="4237" y="2312"/>
                    <a:pt x="4140" y="1349"/>
                    <a:pt x="4430" y="798"/>
                  </a:cubicBezTo>
                  <a:cubicBezTo>
                    <a:pt x="4622" y="1349"/>
                    <a:pt x="5105" y="248"/>
                    <a:pt x="5297" y="1073"/>
                  </a:cubicBezTo>
                  <a:cubicBezTo>
                    <a:pt x="5683" y="1073"/>
                    <a:pt x="5490" y="248"/>
                    <a:pt x="6069" y="523"/>
                  </a:cubicBezTo>
                  <a:cubicBezTo>
                    <a:pt x="5972" y="1486"/>
                    <a:pt x="6455" y="1624"/>
                    <a:pt x="6937" y="1761"/>
                  </a:cubicBezTo>
                  <a:cubicBezTo>
                    <a:pt x="6744" y="2587"/>
                    <a:pt x="6840" y="2449"/>
                    <a:pt x="7130" y="2999"/>
                  </a:cubicBezTo>
                  <a:cubicBezTo>
                    <a:pt x="7322" y="2724"/>
                    <a:pt x="7515" y="2724"/>
                    <a:pt x="7805" y="2999"/>
                  </a:cubicBezTo>
                  <a:cubicBezTo>
                    <a:pt x="8190" y="3275"/>
                    <a:pt x="8190" y="2724"/>
                    <a:pt x="8383" y="2587"/>
                  </a:cubicBezTo>
                  <a:cubicBezTo>
                    <a:pt x="8576" y="2449"/>
                    <a:pt x="8865" y="2724"/>
                    <a:pt x="8865" y="2312"/>
                  </a:cubicBezTo>
                  <a:cubicBezTo>
                    <a:pt x="9444" y="2587"/>
                    <a:pt x="9637" y="2587"/>
                    <a:pt x="10119" y="2312"/>
                  </a:cubicBezTo>
                  <a:cubicBezTo>
                    <a:pt x="10119" y="2862"/>
                    <a:pt x="10601" y="2587"/>
                    <a:pt x="10505" y="2587"/>
                  </a:cubicBezTo>
                  <a:cubicBezTo>
                    <a:pt x="10697" y="2724"/>
                    <a:pt x="10697" y="3137"/>
                    <a:pt x="10890" y="3275"/>
                  </a:cubicBezTo>
                  <a:cubicBezTo>
                    <a:pt x="10987" y="3412"/>
                    <a:pt x="11276" y="3550"/>
                    <a:pt x="11372" y="3550"/>
                  </a:cubicBezTo>
                  <a:cubicBezTo>
                    <a:pt x="11469" y="3687"/>
                    <a:pt x="11372" y="3825"/>
                    <a:pt x="11565" y="3825"/>
                  </a:cubicBezTo>
                  <a:cubicBezTo>
                    <a:pt x="11951" y="3825"/>
                    <a:pt x="11469" y="4238"/>
                    <a:pt x="11758" y="4650"/>
                  </a:cubicBezTo>
                  <a:cubicBezTo>
                    <a:pt x="11855" y="4788"/>
                    <a:pt x="11951" y="4238"/>
                    <a:pt x="11951" y="4100"/>
                  </a:cubicBezTo>
                  <a:cubicBezTo>
                    <a:pt x="12240" y="4375"/>
                    <a:pt x="12240" y="4788"/>
                    <a:pt x="12626" y="4926"/>
                  </a:cubicBezTo>
                  <a:cubicBezTo>
                    <a:pt x="13012" y="4926"/>
                    <a:pt x="13205" y="4650"/>
                    <a:pt x="13590" y="4650"/>
                  </a:cubicBezTo>
                  <a:cubicBezTo>
                    <a:pt x="13494" y="5614"/>
                    <a:pt x="14651" y="5063"/>
                    <a:pt x="14651" y="5889"/>
                  </a:cubicBezTo>
                  <a:cubicBezTo>
                    <a:pt x="14844" y="5889"/>
                    <a:pt x="14940" y="5889"/>
                    <a:pt x="15037" y="5614"/>
                  </a:cubicBezTo>
                  <a:cubicBezTo>
                    <a:pt x="15230" y="5751"/>
                    <a:pt x="15326" y="6164"/>
                    <a:pt x="15326" y="6714"/>
                  </a:cubicBezTo>
                  <a:cubicBezTo>
                    <a:pt x="15519" y="6714"/>
                    <a:pt x="15519" y="6577"/>
                    <a:pt x="15519" y="6439"/>
                  </a:cubicBezTo>
                  <a:cubicBezTo>
                    <a:pt x="15808" y="6714"/>
                    <a:pt x="16001" y="7264"/>
                    <a:pt x="16580" y="7127"/>
                  </a:cubicBezTo>
                  <a:cubicBezTo>
                    <a:pt x="16483" y="7402"/>
                    <a:pt x="16387" y="7677"/>
                    <a:pt x="16580" y="7677"/>
                  </a:cubicBezTo>
                  <a:cubicBezTo>
                    <a:pt x="16772" y="8090"/>
                    <a:pt x="16097" y="8503"/>
                    <a:pt x="16580" y="8640"/>
                  </a:cubicBezTo>
                  <a:cubicBezTo>
                    <a:pt x="16387" y="9053"/>
                    <a:pt x="15905" y="9053"/>
                    <a:pt x="15905" y="9741"/>
                  </a:cubicBezTo>
                  <a:cubicBezTo>
                    <a:pt x="16290" y="10704"/>
                    <a:pt x="17158" y="9466"/>
                    <a:pt x="17351" y="10566"/>
                  </a:cubicBezTo>
                  <a:cubicBezTo>
                    <a:pt x="17544" y="10429"/>
                    <a:pt x="17447" y="10154"/>
                    <a:pt x="17544" y="10016"/>
                  </a:cubicBezTo>
                  <a:cubicBezTo>
                    <a:pt x="17737" y="10016"/>
                    <a:pt x="17640" y="10566"/>
                    <a:pt x="17737" y="10704"/>
                  </a:cubicBezTo>
                  <a:cubicBezTo>
                    <a:pt x="17737" y="10704"/>
                    <a:pt x="17930" y="11254"/>
                    <a:pt x="17930" y="11254"/>
                  </a:cubicBezTo>
                  <a:cubicBezTo>
                    <a:pt x="18122" y="11254"/>
                    <a:pt x="18315" y="10704"/>
                    <a:pt x="18219" y="11805"/>
                  </a:cubicBezTo>
                  <a:cubicBezTo>
                    <a:pt x="18701" y="11805"/>
                    <a:pt x="18797" y="11392"/>
                    <a:pt x="19280" y="11529"/>
                  </a:cubicBezTo>
                  <a:cubicBezTo>
                    <a:pt x="19376" y="11667"/>
                    <a:pt x="19472" y="11942"/>
                    <a:pt x="19472" y="12355"/>
                  </a:cubicBezTo>
                  <a:cubicBezTo>
                    <a:pt x="19858" y="12355"/>
                    <a:pt x="20437" y="12080"/>
                    <a:pt x="20244" y="12768"/>
                  </a:cubicBezTo>
                  <a:cubicBezTo>
                    <a:pt x="20919" y="12355"/>
                    <a:pt x="20533" y="12905"/>
                    <a:pt x="21112" y="13043"/>
                  </a:cubicBezTo>
                  <a:cubicBezTo>
                    <a:pt x="21401" y="13593"/>
                    <a:pt x="20533" y="13868"/>
                    <a:pt x="20630" y="13868"/>
                  </a:cubicBezTo>
                  <a:cubicBezTo>
                    <a:pt x="20437" y="14006"/>
                    <a:pt x="20726" y="14143"/>
                    <a:pt x="20726" y="14143"/>
                  </a:cubicBezTo>
                  <a:cubicBezTo>
                    <a:pt x="20340" y="14831"/>
                    <a:pt x="19955" y="14694"/>
                    <a:pt x="19665" y="15657"/>
                  </a:cubicBezTo>
                  <a:cubicBezTo>
                    <a:pt x="19472" y="15657"/>
                    <a:pt x="19376" y="15657"/>
                    <a:pt x="19280" y="15932"/>
                  </a:cubicBezTo>
                  <a:cubicBezTo>
                    <a:pt x="19183" y="15794"/>
                    <a:pt x="18412" y="15794"/>
                    <a:pt x="18412" y="15382"/>
                  </a:cubicBezTo>
                  <a:cubicBezTo>
                    <a:pt x="18412" y="14831"/>
                    <a:pt x="17544" y="15382"/>
                    <a:pt x="17737" y="14281"/>
                  </a:cubicBezTo>
                  <a:cubicBezTo>
                    <a:pt x="17351" y="14419"/>
                    <a:pt x="17351" y="14143"/>
                    <a:pt x="17351" y="13868"/>
                  </a:cubicBezTo>
                  <a:cubicBezTo>
                    <a:pt x="17062" y="13868"/>
                    <a:pt x="16869" y="13868"/>
                    <a:pt x="16580" y="13868"/>
                  </a:cubicBezTo>
                  <a:cubicBezTo>
                    <a:pt x="16194" y="13731"/>
                    <a:pt x="16580" y="14694"/>
                    <a:pt x="16483" y="15106"/>
                  </a:cubicBezTo>
                  <a:cubicBezTo>
                    <a:pt x="16483" y="15657"/>
                    <a:pt x="16965" y="15657"/>
                    <a:pt x="16965" y="16207"/>
                  </a:cubicBezTo>
                  <a:cubicBezTo>
                    <a:pt x="17351" y="15794"/>
                    <a:pt x="17640" y="16757"/>
                    <a:pt x="17737" y="16207"/>
                  </a:cubicBezTo>
                  <a:cubicBezTo>
                    <a:pt x="17930" y="16482"/>
                    <a:pt x="18026" y="17033"/>
                    <a:pt x="18026" y="17721"/>
                  </a:cubicBezTo>
                  <a:cubicBezTo>
                    <a:pt x="18026" y="17996"/>
                    <a:pt x="18412" y="17858"/>
                    <a:pt x="18412" y="17996"/>
                  </a:cubicBezTo>
                  <a:cubicBezTo>
                    <a:pt x="18701" y="18546"/>
                    <a:pt x="18219" y="19784"/>
                    <a:pt x="18219" y="20197"/>
                  </a:cubicBezTo>
                  <a:cubicBezTo>
                    <a:pt x="17833" y="20472"/>
                    <a:pt x="18026" y="19922"/>
                    <a:pt x="17930" y="19784"/>
                  </a:cubicBezTo>
                  <a:cubicBezTo>
                    <a:pt x="17640" y="19509"/>
                    <a:pt x="17062" y="19647"/>
                    <a:pt x="16965" y="18959"/>
                  </a:cubicBezTo>
                  <a:cubicBezTo>
                    <a:pt x="16290" y="19096"/>
                    <a:pt x="16387" y="18133"/>
                    <a:pt x="15519" y="18408"/>
                  </a:cubicBezTo>
                  <a:cubicBezTo>
                    <a:pt x="15615" y="18959"/>
                    <a:pt x="16194" y="18546"/>
                    <a:pt x="16290" y="18959"/>
                  </a:cubicBezTo>
                  <a:cubicBezTo>
                    <a:pt x="15615" y="19784"/>
                    <a:pt x="16869" y="19371"/>
                    <a:pt x="16290" y="19784"/>
                  </a:cubicBezTo>
                  <a:cubicBezTo>
                    <a:pt x="16290" y="20059"/>
                    <a:pt x="16772" y="20059"/>
                    <a:pt x="16965" y="20197"/>
                  </a:cubicBezTo>
                  <a:cubicBezTo>
                    <a:pt x="17062" y="20335"/>
                    <a:pt x="16965" y="20472"/>
                    <a:pt x="17158" y="20472"/>
                  </a:cubicBezTo>
                  <a:cubicBezTo>
                    <a:pt x="17447" y="20472"/>
                    <a:pt x="17544" y="20610"/>
                    <a:pt x="17544" y="21022"/>
                  </a:cubicBezTo>
                  <a:cubicBezTo>
                    <a:pt x="16965" y="21160"/>
                    <a:pt x="16676" y="20885"/>
                    <a:pt x="16290" y="20472"/>
                  </a:cubicBezTo>
                  <a:cubicBezTo>
                    <a:pt x="16001" y="20335"/>
                    <a:pt x="15519" y="20335"/>
                    <a:pt x="15230" y="19922"/>
                  </a:cubicBezTo>
                  <a:cubicBezTo>
                    <a:pt x="14940" y="19784"/>
                    <a:pt x="14555" y="19509"/>
                    <a:pt x="14265" y="19509"/>
                  </a:cubicBezTo>
                  <a:cubicBezTo>
                    <a:pt x="14072" y="19509"/>
                    <a:pt x="14072" y="19096"/>
                    <a:pt x="13976" y="18959"/>
                  </a:cubicBezTo>
                  <a:cubicBezTo>
                    <a:pt x="13687" y="18821"/>
                    <a:pt x="13397" y="18959"/>
                    <a:pt x="13205" y="18684"/>
                  </a:cubicBezTo>
                  <a:cubicBezTo>
                    <a:pt x="13012" y="18546"/>
                    <a:pt x="13205" y="18133"/>
                    <a:pt x="13012" y="17996"/>
                  </a:cubicBezTo>
                  <a:cubicBezTo>
                    <a:pt x="12915" y="17721"/>
                    <a:pt x="12530" y="17996"/>
                    <a:pt x="12626" y="17445"/>
                  </a:cubicBezTo>
                  <a:cubicBezTo>
                    <a:pt x="11855" y="17445"/>
                    <a:pt x="11855" y="16345"/>
                    <a:pt x="11372" y="15932"/>
                  </a:cubicBezTo>
                  <a:cubicBezTo>
                    <a:pt x="11565" y="15794"/>
                    <a:pt x="11372" y="14969"/>
                    <a:pt x="11565" y="14556"/>
                  </a:cubicBezTo>
                  <a:cubicBezTo>
                    <a:pt x="11662" y="14556"/>
                    <a:pt x="11951" y="14694"/>
                    <a:pt x="11951" y="14556"/>
                  </a:cubicBezTo>
                  <a:cubicBezTo>
                    <a:pt x="11951" y="14419"/>
                    <a:pt x="11662" y="14143"/>
                    <a:pt x="11758" y="13868"/>
                  </a:cubicBezTo>
                  <a:cubicBezTo>
                    <a:pt x="11758" y="13731"/>
                    <a:pt x="12144" y="13868"/>
                    <a:pt x="12144" y="13868"/>
                  </a:cubicBezTo>
                  <a:cubicBezTo>
                    <a:pt x="12240" y="13731"/>
                    <a:pt x="12047" y="13043"/>
                    <a:pt x="12144" y="12768"/>
                  </a:cubicBezTo>
                  <a:cubicBezTo>
                    <a:pt x="12144" y="12768"/>
                    <a:pt x="12433" y="12905"/>
                    <a:pt x="12530" y="12768"/>
                  </a:cubicBezTo>
                  <a:cubicBezTo>
                    <a:pt x="12722" y="12492"/>
                    <a:pt x="12433" y="11805"/>
                    <a:pt x="12626" y="11529"/>
                  </a:cubicBezTo>
                  <a:cubicBezTo>
                    <a:pt x="12626" y="11254"/>
                    <a:pt x="12337" y="11254"/>
                    <a:pt x="12144" y="11254"/>
                  </a:cubicBezTo>
                  <a:cubicBezTo>
                    <a:pt x="12144" y="10842"/>
                    <a:pt x="12144" y="10429"/>
                    <a:pt x="12144" y="10016"/>
                  </a:cubicBezTo>
                  <a:cubicBezTo>
                    <a:pt x="11951" y="10016"/>
                    <a:pt x="11855" y="10016"/>
                    <a:pt x="11758" y="10291"/>
                  </a:cubicBezTo>
                  <a:cubicBezTo>
                    <a:pt x="11469" y="10016"/>
                    <a:pt x="11662" y="9466"/>
                    <a:pt x="11372" y="9191"/>
                  </a:cubicBezTo>
                  <a:cubicBezTo>
                    <a:pt x="11372" y="9191"/>
                    <a:pt x="11180" y="9466"/>
                    <a:pt x="11083" y="9466"/>
                  </a:cubicBezTo>
                  <a:cubicBezTo>
                    <a:pt x="11083" y="9466"/>
                    <a:pt x="10890" y="9191"/>
                    <a:pt x="10890" y="9191"/>
                  </a:cubicBezTo>
                  <a:cubicBezTo>
                    <a:pt x="10794" y="9191"/>
                    <a:pt x="10601" y="8778"/>
                    <a:pt x="10505" y="8640"/>
                  </a:cubicBezTo>
                  <a:cubicBezTo>
                    <a:pt x="10408" y="8640"/>
                    <a:pt x="10312" y="9053"/>
                    <a:pt x="10119" y="8915"/>
                  </a:cubicBezTo>
                  <a:cubicBezTo>
                    <a:pt x="10119" y="8915"/>
                    <a:pt x="9830" y="8365"/>
                    <a:pt x="9444" y="8503"/>
                  </a:cubicBezTo>
                  <a:cubicBezTo>
                    <a:pt x="10215" y="7264"/>
                    <a:pt x="8480" y="7952"/>
                    <a:pt x="8672" y="6714"/>
                  </a:cubicBezTo>
                  <a:cubicBezTo>
                    <a:pt x="8287" y="6714"/>
                    <a:pt x="7805" y="6714"/>
                    <a:pt x="7805" y="7402"/>
                  </a:cubicBezTo>
                  <a:cubicBezTo>
                    <a:pt x="7515" y="7677"/>
                    <a:pt x="7322" y="7127"/>
                    <a:pt x="7322" y="7127"/>
                  </a:cubicBezTo>
                  <a:cubicBezTo>
                    <a:pt x="7130" y="7127"/>
                    <a:pt x="7033" y="7402"/>
                    <a:pt x="6744" y="7402"/>
                  </a:cubicBezTo>
                  <a:cubicBezTo>
                    <a:pt x="6455" y="7402"/>
                    <a:pt x="6358" y="7127"/>
                    <a:pt x="6069" y="7127"/>
                  </a:cubicBezTo>
                  <a:cubicBezTo>
                    <a:pt x="5683" y="7127"/>
                    <a:pt x="5683" y="7402"/>
                    <a:pt x="5297" y="7402"/>
                  </a:cubicBezTo>
                  <a:cubicBezTo>
                    <a:pt x="4912" y="7402"/>
                    <a:pt x="4815" y="7264"/>
                    <a:pt x="4622" y="7127"/>
                  </a:cubicBezTo>
                  <a:cubicBezTo>
                    <a:pt x="3755" y="7127"/>
                    <a:pt x="3080" y="7264"/>
                    <a:pt x="2212" y="6852"/>
                  </a:cubicBezTo>
                  <a:cubicBezTo>
                    <a:pt x="2115" y="6852"/>
                    <a:pt x="1922" y="6439"/>
                    <a:pt x="1922" y="6439"/>
                  </a:cubicBezTo>
                  <a:cubicBezTo>
                    <a:pt x="1537" y="6301"/>
                    <a:pt x="1247" y="6577"/>
                    <a:pt x="1344" y="5889"/>
                  </a:cubicBezTo>
                  <a:cubicBezTo>
                    <a:pt x="1055" y="5889"/>
                    <a:pt x="476" y="6164"/>
                    <a:pt x="669" y="5338"/>
                  </a:cubicBezTo>
                  <a:cubicBezTo>
                    <a:pt x="1247" y="5614"/>
                    <a:pt x="1344" y="5063"/>
                    <a:pt x="1730" y="4926"/>
                  </a:cubicBezTo>
                  <a:cubicBezTo>
                    <a:pt x="1440" y="4375"/>
                    <a:pt x="476" y="4788"/>
                    <a:pt x="283" y="4100"/>
                  </a:cubicBezTo>
                  <a:cubicBezTo>
                    <a:pt x="90" y="4100"/>
                    <a:pt x="90" y="4238"/>
                    <a:pt x="90" y="4375"/>
                  </a:cubicBezTo>
                  <a:cubicBezTo>
                    <a:pt x="-199" y="4238"/>
                    <a:pt x="283" y="3275"/>
                    <a:pt x="476" y="2999"/>
                  </a:cubicBezTo>
                  <a:cubicBezTo>
                    <a:pt x="283" y="2174"/>
                    <a:pt x="765" y="1899"/>
                    <a:pt x="669" y="1073"/>
                  </a:cubicBezTo>
                  <a:close/>
                  <a:moveTo>
                    <a:pt x="13783" y="14281"/>
                  </a:moveTo>
                  <a:cubicBezTo>
                    <a:pt x="13783" y="13731"/>
                    <a:pt x="14651" y="14281"/>
                    <a:pt x="15037" y="14143"/>
                  </a:cubicBezTo>
                  <a:cubicBezTo>
                    <a:pt x="15037" y="13593"/>
                    <a:pt x="14747" y="13593"/>
                    <a:pt x="14651" y="13318"/>
                  </a:cubicBezTo>
                  <a:cubicBezTo>
                    <a:pt x="14458" y="12905"/>
                    <a:pt x="13976" y="13180"/>
                    <a:pt x="13590" y="12768"/>
                  </a:cubicBezTo>
                  <a:cubicBezTo>
                    <a:pt x="13687" y="13318"/>
                    <a:pt x="13397" y="14281"/>
                    <a:pt x="13783" y="1428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16" name="ïṡḷïdê"/>
            <p:cNvSpPr/>
            <p:nvPr/>
          </p:nvSpPr>
          <p:spPr>
            <a:xfrm>
              <a:off x="2421414" y="1133381"/>
              <a:ext cx="910760" cy="446788"/>
            </a:xfrm>
            <a:custGeom>
              <a:avLst/>
              <a:gdLst/>
              <a:ahLst/>
              <a:cxnLst>
                <a:cxn ang="0">
                  <a:pos x="wd2" y="hd2"/>
                </a:cxn>
                <a:cxn ang="5400000">
                  <a:pos x="wd2" y="hd2"/>
                </a:cxn>
                <a:cxn ang="10800000">
                  <a:pos x="wd2" y="hd2"/>
                </a:cxn>
                <a:cxn ang="16200000">
                  <a:pos x="wd2" y="hd2"/>
                </a:cxn>
              </a:cxnLst>
              <a:rect l="0" t="0" r="r" b="b"/>
              <a:pathLst>
                <a:path w="21600" h="20887" extrusionOk="0">
                  <a:moveTo>
                    <a:pt x="2348" y="16108"/>
                  </a:moveTo>
                  <a:cubicBezTo>
                    <a:pt x="1722" y="16108"/>
                    <a:pt x="2504" y="14565"/>
                    <a:pt x="2661" y="14257"/>
                  </a:cubicBezTo>
                  <a:cubicBezTo>
                    <a:pt x="2661" y="13640"/>
                    <a:pt x="3443" y="13948"/>
                    <a:pt x="3757" y="13640"/>
                  </a:cubicBezTo>
                  <a:cubicBezTo>
                    <a:pt x="4070" y="13640"/>
                    <a:pt x="4070" y="13331"/>
                    <a:pt x="4383" y="13331"/>
                  </a:cubicBezTo>
                  <a:cubicBezTo>
                    <a:pt x="5478" y="13023"/>
                    <a:pt x="6887" y="13948"/>
                    <a:pt x="7670" y="12714"/>
                  </a:cubicBezTo>
                  <a:cubicBezTo>
                    <a:pt x="7357" y="11171"/>
                    <a:pt x="5478" y="12714"/>
                    <a:pt x="4383" y="12097"/>
                  </a:cubicBezTo>
                  <a:cubicBezTo>
                    <a:pt x="4226" y="12097"/>
                    <a:pt x="4070" y="11480"/>
                    <a:pt x="4070" y="11480"/>
                  </a:cubicBezTo>
                  <a:cubicBezTo>
                    <a:pt x="3913" y="11480"/>
                    <a:pt x="3600" y="12097"/>
                    <a:pt x="3287" y="12097"/>
                  </a:cubicBezTo>
                  <a:cubicBezTo>
                    <a:pt x="2661" y="12097"/>
                    <a:pt x="2035" y="11171"/>
                    <a:pt x="1565" y="11480"/>
                  </a:cubicBezTo>
                  <a:cubicBezTo>
                    <a:pt x="783" y="9628"/>
                    <a:pt x="2974" y="10245"/>
                    <a:pt x="2974" y="9320"/>
                  </a:cubicBezTo>
                  <a:cubicBezTo>
                    <a:pt x="2974" y="8085"/>
                    <a:pt x="3600" y="9011"/>
                    <a:pt x="3757" y="9320"/>
                  </a:cubicBezTo>
                  <a:cubicBezTo>
                    <a:pt x="3757" y="5925"/>
                    <a:pt x="2035" y="9011"/>
                    <a:pt x="626" y="8085"/>
                  </a:cubicBezTo>
                  <a:cubicBezTo>
                    <a:pt x="0" y="7160"/>
                    <a:pt x="1252" y="6234"/>
                    <a:pt x="0" y="6234"/>
                  </a:cubicBezTo>
                  <a:cubicBezTo>
                    <a:pt x="313" y="5308"/>
                    <a:pt x="313" y="3457"/>
                    <a:pt x="1565" y="4074"/>
                  </a:cubicBezTo>
                  <a:cubicBezTo>
                    <a:pt x="1878" y="4074"/>
                    <a:pt x="1565" y="3148"/>
                    <a:pt x="1565" y="3457"/>
                  </a:cubicBezTo>
                  <a:cubicBezTo>
                    <a:pt x="2035" y="1914"/>
                    <a:pt x="3287" y="1605"/>
                    <a:pt x="4383" y="988"/>
                  </a:cubicBezTo>
                  <a:cubicBezTo>
                    <a:pt x="4696" y="680"/>
                    <a:pt x="4696" y="-246"/>
                    <a:pt x="5322" y="63"/>
                  </a:cubicBezTo>
                  <a:cubicBezTo>
                    <a:pt x="5322" y="680"/>
                    <a:pt x="5635" y="371"/>
                    <a:pt x="5791" y="680"/>
                  </a:cubicBezTo>
                  <a:cubicBezTo>
                    <a:pt x="5791" y="1914"/>
                    <a:pt x="5322" y="2840"/>
                    <a:pt x="6417" y="2840"/>
                  </a:cubicBezTo>
                  <a:cubicBezTo>
                    <a:pt x="6417" y="3457"/>
                    <a:pt x="6104" y="3148"/>
                    <a:pt x="5791" y="3457"/>
                  </a:cubicBezTo>
                  <a:cubicBezTo>
                    <a:pt x="5791" y="3765"/>
                    <a:pt x="6261" y="4074"/>
                    <a:pt x="6417" y="4074"/>
                  </a:cubicBezTo>
                  <a:cubicBezTo>
                    <a:pt x="6730" y="3765"/>
                    <a:pt x="6574" y="2840"/>
                    <a:pt x="6730" y="2840"/>
                  </a:cubicBezTo>
                  <a:cubicBezTo>
                    <a:pt x="7357" y="2223"/>
                    <a:pt x="7826" y="2531"/>
                    <a:pt x="8452" y="2223"/>
                  </a:cubicBezTo>
                  <a:cubicBezTo>
                    <a:pt x="8765" y="3148"/>
                    <a:pt x="9391" y="3457"/>
                    <a:pt x="9391" y="5000"/>
                  </a:cubicBezTo>
                  <a:cubicBezTo>
                    <a:pt x="10017" y="5000"/>
                    <a:pt x="9704" y="3457"/>
                    <a:pt x="10487" y="4074"/>
                  </a:cubicBezTo>
                  <a:cubicBezTo>
                    <a:pt x="10800" y="3457"/>
                    <a:pt x="11113" y="2840"/>
                    <a:pt x="11426" y="2223"/>
                  </a:cubicBezTo>
                  <a:cubicBezTo>
                    <a:pt x="11583" y="2531"/>
                    <a:pt x="11896" y="2840"/>
                    <a:pt x="12365" y="2840"/>
                  </a:cubicBezTo>
                  <a:cubicBezTo>
                    <a:pt x="12522" y="3765"/>
                    <a:pt x="12365" y="4383"/>
                    <a:pt x="12522" y="5000"/>
                  </a:cubicBezTo>
                  <a:cubicBezTo>
                    <a:pt x="12678" y="5925"/>
                    <a:pt x="13461" y="5925"/>
                    <a:pt x="13148" y="7468"/>
                  </a:cubicBezTo>
                  <a:cubicBezTo>
                    <a:pt x="13774" y="7160"/>
                    <a:pt x="13774" y="5925"/>
                    <a:pt x="14400" y="5617"/>
                  </a:cubicBezTo>
                  <a:cubicBezTo>
                    <a:pt x="14243" y="5000"/>
                    <a:pt x="13617" y="5000"/>
                    <a:pt x="13461" y="4691"/>
                  </a:cubicBezTo>
                  <a:cubicBezTo>
                    <a:pt x="13148" y="3457"/>
                    <a:pt x="13617" y="2531"/>
                    <a:pt x="13461" y="988"/>
                  </a:cubicBezTo>
                  <a:cubicBezTo>
                    <a:pt x="13930" y="1297"/>
                    <a:pt x="14087" y="371"/>
                    <a:pt x="14557" y="680"/>
                  </a:cubicBezTo>
                  <a:cubicBezTo>
                    <a:pt x="14713" y="1605"/>
                    <a:pt x="15339" y="3148"/>
                    <a:pt x="15809" y="4691"/>
                  </a:cubicBezTo>
                  <a:cubicBezTo>
                    <a:pt x="15809" y="4691"/>
                    <a:pt x="16435" y="7160"/>
                    <a:pt x="16591" y="5617"/>
                  </a:cubicBezTo>
                  <a:cubicBezTo>
                    <a:pt x="17061" y="5925"/>
                    <a:pt x="16748" y="7468"/>
                    <a:pt x="17217" y="7468"/>
                  </a:cubicBezTo>
                  <a:cubicBezTo>
                    <a:pt x="17217" y="8394"/>
                    <a:pt x="17217" y="9011"/>
                    <a:pt x="16904" y="9320"/>
                  </a:cubicBezTo>
                  <a:cubicBezTo>
                    <a:pt x="17061" y="10245"/>
                    <a:pt x="18157" y="9628"/>
                    <a:pt x="17843" y="11480"/>
                  </a:cubicBezTo>
                  <a:cubicBezTo>
                    <a:pt x="18939" y="10245"/>
                    <a:pt x="18939" y="12405"/>
                    <a:pt x="20504" y="12097"/>
                  </a:cubicBezTo>
                  <a:cubicBezTo>
                    <a:pt x="19878" y="14257"/>
                    <a:pt x="21130" y="13331"/>
                    <a:pt x="21287" y="13640"/>
                  </a:cubicBezTo>
                  <a:cubicBezTo>
                    <a:pt x="21443" y="13948"/>
                    <a:pt x="20817" y="15491"/>
                    <a:pt x="21600" y="14874"/>
                  </a:cubicBezTo>
                  <a:cubicBezTo>
                    <a:pt x="21130" y="17651"/>
                    <a:pt x="20504" y="14257"/>
                    <a:pt x="19252" y="14874"/>
                  </a:cubicBezTo>
                  <a:cubicBezTo>
                    <a:pt x="18939" y="17034"/>
                    <a:pt x="20348" y="16417"/>
                    <a:pt x="19878" y="18885"/>
                  </a:cubicBezTo>
                  <a:cubicBezTo>
                    <a:pt x="18783" y="19503"/>
                    <a:pt x="17530" y="20120"/>
                    <a:pt x="16591" y="18885"/>
                  </a:cubicBezTo>
                  <a:cubicBezTo>
                    <a:pt x="15652" y="17651"/>
                    <a:pt x="13774" y="17343"/>
                    <a:pt x="12522" y="18885"/>
                  </a:cubicBezTo>
                  <a:cubicBezTo>
                    <a:pt x="12209" y="19194"/>
                    <a:pt x="11896" y="18885"/>
                    <a:pt x="11113" y="19503"/>
                  </a:cubicBezTo>
                  <a:cubicBezTo>
                    <a:pt x="10800" y="19811"/>
                    <a:pt x="10800" y="20120"/>
                    <a:pt x="10800" y="20737"/>
                  </a:cubicBezTo>
                  <a:cubicBezTo>
                    <a:pt x="10017" y="19811"/>
                    <a:pt x="8452" y="21354"/>
                    <a:pt x="7043" y="20737"/>
                  </a:cubicBezTo>
                  <a:cubicBezTo>
                    <a:pt x="6730" y="19503"/>
                    <a:pt x="6261" y="18577"/>
                    <a:pt x="5791" y="17343"/>
                  </a:cubicBezTo>
                  <a:cubicBezTo>
                    <a:pt x="5009" y="17034"/>
                    <a:pt x="3600" y="17960"/>
                    <a:pt x="3600" y="16108"/>
                  </a:cubicBezTo>
                  <a:cubicBezTo>
                    <a:pt x="3287" y="16108"/>
                    <a:pt x="3287" y="16417"/>
                    <a:pt x="3287" y="16725"/>
                  </a:cubicBezTo>
                  <a:cubicBezTo>
                    <a:pt x="2817" y="16417"/>
                    <a:pt x="2974" y="15491"/>
                    <a:pt x="3287" y="15491"/>
                  </a:cubicBezTo>
                  <a:cubicBezTo>
                    <a:pt x="3287" y="14257"/>
                    <a:pt x="2348" y="15491"/>
                    <a:pt x="2348" y="16108"/>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17" name="îŝḷiḑè"/>
            <p:cNvSpPr/>
            <p:nvPr/>
          </p:nvSpPr>
          <p:spPr>
            <a:xfrm>
              <a:off x="0" y="1264030"/>
              <a:ext cx="6504277" cy="7526966"/>
            </a:xfrm>
            <a:custGeom>
              <a:avLst/>
              <a:gdLst/>
              <a:ahLst/>
              <a:cxnLst>
                <a:cxn ang="0">
                  <a:pos x="wd2" y="hd2"/>
                </a:cxn>
                <a:cxn ang="5400000">
                  <a:pos x="wd2" y="hd2"/>
                </a:cxn>
                <a:cxn ang="10800000">
                  <a:pos x="wd2" y="hd2"/>
                </a:cxn>
                <a:cxn ang="16200000">
                  <a:pos x="wd2" y="hd2"/>
                </a:cxn>
              </a:cxnLst>
              <a:rect l="0" t="0" r="r" b="b"/>
              <a:pathLst>
                <a:path w="21556" h="21514" extrusionOk="0">
                  <a:moveTo>
                    <a:pt x="13117" y="1098"/>
                  </a:moveTo>
                  <a:cubicBezTo>
                    <a:pt x="13139" y="1173"/>
                    <a:pt x="13248" y="1041"/>
                    <a:pt x="13205" y="1211"/>
                  </a:cubicBezTo>
                  <a:cubicBezTo>
                    <a:pt x="13248" y="1211"/>
                    <a:pt x="13292" y="1211"/>
                    <a:pt x="13336" y="1211"/>
                  </a:cubicBezTo>
                  <a:cubicBezTo>
                    <a:pt x="13379" y="1173"/>
                    <a:pt x="13423" y="1116"/>
                    <a:pt x="13401" y="1022"/>
                  </a:cubicBezTo>
                  <a:cubicBezTo>
                    <a:pt x="13467" y="1003"/>
                    <a:pt x="13489" y="984"/>
                    <a:pt x="13489" y="928"/>
                  </a:cubicBezTo>
                  <a:cubicBezTo>
                    <a:pt x="13620" y="966"/>
                    <a:pt x="13511" y="815"/>
                    <a:pt x="13642" y="853"/>
                  </a:cubicBezTo>
                  <a:cubicBezTo>
                    <a:pt x="13642" y="777"/>
                    <a:pt x="13642" y="683"/>
                    <a:pt x="13642" y="608"/>
                  </a:cubicBezTo>
                  <a:cubicBezTo>
                    <a:pt x="13795" y="589"/>
                    <a:pt x="13860" y="570"/>
                    <a:pt x="13970" y="608"/>
                  </a:cubicBezTo>
                  <a:cubicBezTo>
                    <a:pt x="14013" y="626"/>
                    <a:pt x="13992" y="683"/>
                    <a:pt x="14013" y="702"/>
                  </a:cubicBezTo>
                  <a:cubicBezTo>
                    <a:pt x="14035" y="721"/>
                    <a:pt x="14079" y="702"/>
                    <a:pt x="14101" y="702"/>
                  </a:cubicBezTo>
                  <a:cubicBezTo>
                    <a:pt x="14145" y="721"/>
                    <a:pt x="14167" y="777"/>
                    <a:pt x="14232" y="777"/>
                  </a:cubicBezTo>
                  <a:cubicBezTo>
                    <a:pt x="14232" y="890"/>
                    <a:pt x="14167" y="928"/>
                    <a:pt x="14101" y="966"/>
                  </a:cubicBezTo>
                  <a:cubicBezTo>
                    <a:pt x="14188" y="1003"/>
                    <a:pt x="14145" y="1135"/>
                    <a:pt x="14254" y="1173"/>
                  </a:cubicBezTo>
                  <a:cubicBezTo>
                    <a:pt x="14232" y="1248"/>
                    <a:pt x="14123" y="1267"/>
                    <a:pt x="14101" y="1343"/>
                  </a:cubicBezTo>
                  <a:cubicBezTo>
                    <a:pt x="14035" y="1343"/>
                    <a:pt x="13992" y="1399"/>
                    <a:pt x="13970" y="1343"/>
                  </a:cubicBezTo>
                  <a:cubicBezTo>
                    <a:pt x="13904" y="1380"/>
                    <a:pt x="13904" y="1475"/>
                    <a:pt x="13860" y="1512"/>
                  </a:cubicBezTo>
                  <a:cubicBezTo>
                    <a:pt x="13817" y="1493"/>
                    <a:pt x="13882" y="1418"/>
                    <a:pt x="13686" y="1456"/>
                  </a:cubicBezTo>
                  <a:cubicBezTo>
                    <a:pt x="13686" y="1418"/>
                    <a:pt x="13751" y="1418"/>
                    <a:pt x="13773" y="1418"/>
                  </a:cubicBezTo>
                  <a:cubicBezTo>
                    <a:pt x="13686" y="1305"/>
                    <a:pt x="13533" y="1456"/>
                    <a:pt x="13401" y="1418"/>
                  </a:cubicBezTo>
                  <a:cubicBezTo>
                    <a:pt x="13445" y="1531"/>
                    <a:pt x="13401" y="1493"/>
                    <a:pt x="13401" y="1625"/>
                  </a:cubicBezTo>
                  <a:cubicBezTo>
                    <a:pt x="13358" y="1625"/>
                    <a:pt x="13379" y="1588"/>
                    <a:pt x="13358" y="1550"/>
                  </a:cubicBezTo>
                  <a:cubicBezTo>
                    <a:pt x="13270" y="1569"/>
                    <a:pt x="13292" y="1682"/>
                    <a:pt x="13161" y="1663"/>
                  </a:cubicBezTo>
                  <a:cubicBezTo>
                    <a:pt x="13183" y="1701"/>
                    <a:pt x="13248" y="1682"/>
                    <a:pt x="13248" y="1738"/>
                  </a:cubicBezTo>
                  <a:cubicBezTo>
                    <a:pt x="13248" y="1795"/>
                    <a:pt x="13205" y="1814"/>
                    <a:pt x="13205" y="1870"/>
                  </a:cubicBezTo>
                  <a:cubicBezTo>
                    <a:pt x="13117" y="1795"/>
                    <a:pt x="12986" y="2002"/>
                    <a:pt x="12964" y="1983"/>
                  </a:cubicBezTo>
                  <a:cubicBezTo>
                    <a:pt x="12942" y="1965"/>
                    <a:pt x="12877" y="1927"/>
                    <a:pt x="12877" y="2040"/>
                  </a:cubicBezTo>
                  <a:cubicBezTo>
                    <a:pt x="12833" y="2040"/>
                    <a:pt x="12767" y="2040"/>
                    <a:pt x="12724" y="2040"/>
                  </a:cubicBezTo>
                  <a:cubicBezTo>
                    <a:pt x="12658" y="2059"/>
                    <a:pt x="12680" y="2134"/>
                    <a:pt x="12680" y="2191"/>
                  </a:cubicBezTo>
                  <a:cubicBezTo>
                    <a:pt x="12614" y="2153"/>
                    <a:pt x="12592" y="2153"/>
                    <a:pt x="12592" y="2228"/>
                  </a:cubicBezTo>
                  <a:cubicBezTo>
                    <a:pt x="12505" y="2153"/>
                    <a:pt x="12483" y="2210"/>
                    <a:pt x="12396" y="2228"/>
                  </a:cubicBezTo>
                  <a:cubicBezTo>
                    <a:pt x="12418" y="2247"/>
                    <a:pt x="12439" y="2304"/>
                    <a:pt x="12439" y="2360"/>
                  </a:cubicBezTo>
                  <a:cubicBezTo>
                    <a:pt x="12330" y="2285"/>
                    <a:pt x="12374" y="2379"/>
                    <a:pt x="12308" y="2474"/>
                  </a:cubicBezTo>
                  <a:cubicBezTo>
                    <a:pt x="12265" y="2549"/>
                    <a:pt x="12155" y="2624"/>
                    <a:pt x="12133" y="2775"/>
                  </a:cubicBezTo>
                  <a:cubicBezTo>
                    <a:pt x="12046" y="2832"/>
                    <a:pt x="12002" y="2926"/>
                    <a:pt x="11937" y="3001"/>
                  </a:cubicBezTo>
                  <a:cubicBezTo>
                    <a:pt x="11937" y="3058"/>
                    <a:pt x="11980" y="3001"/>
                    <a:pt x="11980" y="3001"/>
                  </a:cubicBezTo>
                  <a:cubicBezTo>
                    <a:pt x="12024" y="3001"/>
                    <a:pt x="12002" y="3020"/>
                    <a:pt x="12024" y="3039"/>
                  </a:cubicBezTo>
                  <a:cubicBezTo>
                    <a:pt x="12046" y="3039"/>
                    <a:pt x="12090" y="3095"/>
                    <a:pt x="12111" y="3095"/>
                  </a:cubicBezTo>
                  <a:cubicBezTo>
                    <a:pt x="12133" y="3114"/>
                    <a:pt x="12177" y="3020"/>
                    <a:pt x="12265" y="3095"/>
                  </a:cubicBezTo>
                  <a:cubicBezTo>
                    <a:pt x="12286" y="3114"/>
                    <a:pt x="12308" y="3133"/>
                    <a:pt x="12352" y="3133"/>
                  </a:cubicBezTo>
                  <a:cubicBezTo>
                    <a:pt x="12352" y="3190"/>
                    <a:pt x="12352" y="3227"/>
                    <a:pt x="12352" y="3284"/>
                  </a:cubicBezTo>
                  <a:cubicBezTo>
                    <a:pt x="12352" y="3322"/>
                    <a:pt x="12418" y="3303"/>
                    <a:pt x="12439" y="3341"/>
                  </a:cubicBezTo>
                  <a:cubicBezTo>
                    <a:pt x="12461" y="3378"/>
                    <a:pt x="12527" y="3378"/>
                    <a:pt x="12505" y="3454"/>
                  </a:cubicBezTo>
                  <a:cubicBezTo>
                    <a:pt x="12724" y="3435"/>
                    <a:pt x="12877" y="3491"/>
                    <a:pt x="13008" y="3454"/>
                  </a:cubicBezTo>
                  <a:cubicBezTo>
                    <a:pt x="13030" y="3586"/>
                    <a:pt x="13205" y="3548"/>
                    <a:pt x="13292" y="3623"/>
                  </a:cubicBezTo>
                  <a:cubicBezTo>
                    <a:pt x="13314" y="3642"/>
                    <a:pt x="13314" y="3623"/>
                    <a:pt x="13336" y="3661"/>
                  </a:cubicBezTo>
                  <a:cubicBezTo>
                    <a:pt x="13336" y="3717"/>
                    <a:pt x="13379" y="3661"/>
                    <a:pt x="13358" y="3661"/>
                  </a:cubicBezTo>
                  <a:cubicBezTo>
                    <a:pt x="13423" y="3661"/>
                    <a:pt x="13423" y="3717"/>
                    <a:pt x="13445" y="3736"/>
                  </a:cubicBezTo>
                  <a:cubicBezTo>
                    <a:pt x="13511" y="3755"/>
                    <a:pt x="13598" y="3717"/>
                    <a:pt x="13576" y="3812"/>
                  </a:cubicBezTo>
                  <a:cubicBezTo>
                    <a:pt x="13795" y="3793"/>
                    <a:pt x="13904" y="3868"/>
                    <a:pt x="14101" y="3868"/>
                  </a:cubicBezTo>
                  <a:cubicBezTo>
                    <a:pt x="14101" y="3981"/>
                    <a:pt x="14079" y="4094"/>
                    <a:pt x="14145" y="4151"/>
                  </a:cubicBezTo>
                  <a:cubicBezTo>
                    <a:pt x="14145" y="4151"/>
                    <a:pt x="14188" y="4208"/>
                    <a:pt x="14188" y="4189"/>
                  </a:cubicBezTo>
                  <a:cubicBezTo>
                    <a:pt x="14188" y="4226"/>
                    <a:pt x="14145" y="4264"/>
                    <a:pt x="14145" y="4264"/>
                  </a:cubicBezTo>
                  <a:cubicBezTo>
                    <a:pt x="14167" y="4302"/>
                    <a:pt x="14188" y="4264"/>
                    <a:pt x="14232" y="4302"/>
                  </a:cubicBezTo>
                  <a:cubicBezTo>
                    <a:pt x="14232" y="4302"/>
                    <a:pt x="14145" y="4396"/>
                    <a:pt x="14254" y="4358"/>
                  </a:cubicBezTo>
                  <a:cubicBezTo>
                    <a:pt x="14232" y="4396"/>
                    <a:pt x="14210" y="4415"/>
                    <a:pt x="14232" y="4471"/>
                  </a:cubicBezTo>
                  <a:cubicBezTo>
                    <a:pt x="14232" y="4509"/>
                    <a:pt x="14254" y="4490"/>
                    <a:pt x="14254" y="4471"/>
                  </a:cubicBezTo>
                  <a:cubicBezTo>
                    <a:pt x="14320" y="4471"/>
                    <a:pt x="14276" y="4528"/>
                    <a:pt x="14298" y="4547"/>
                  </a:cubicBezTo>
                  <a:cubicBezTo>
                    <a:pt x="14320" y="4547"/>
                    <a:pt x="14363" y="4528"/>
                    <a:pt x="14385" y="4547"/>
                  </a:cubicBezTo>
                  <a:cubicBezTo>
                    <a:pt x="14429" y="4584"/>
                    <a:pt x="14582" y="4584"/>
                    <a:pt x="14713" y="4547"/>
                  </a:cubicBezTo>
                  <a:cubicBezTo>
                    <a:pt x="14757" y="4396"/>
                    <a:pt x="14757" y="4321"/>
                    <a:pt x="14713" y="4189"/>
                  </a:cubicBezTo>
                  <a:cubicBezTo>
                    <a:pt x="14735" y="4151"/>
                    <a:pt x="14647" y="4170"/>
                    <a:pt x="14626" y="4151"/>
                  </a:cubicBezTo>
                  <a:cubicBezTo>
                    <a:pt x="14582" y="4094"/>
                    <a:pt x="14691" y="3981"/>
                    <a:pt x="14538" y="4019"/>
                  </a:cubicBezTo>
                  <a:cubicBezTo>
                    <a:pt x="14582" y="3981"/>
                    <a:pt x="14647" y="3981"/>
                    <a:pt x="14626" y="3906"/>
                  </a:cubicBezTo>
                  <a:cubicBezTo>
                    <a:pt x="14801" y="3944"/>
                    <a:pt x="14779" y="3831"/>
                    <a:pt x="14910" y="3831"/>
                  </a:cubicBezTo>
                  <a:cubicBezTo>
                    <a:pt x="14975" y="3849"/>
                    <a:pt x="14932" y="3755"/>
                    <a:pt x="14954" y="3736"/>
                  </a:cubicBezTo>
                  <a:cubicBezTo>
                    <a:pt x="14954" y="3736"/>
                    <a:pt x="15063" y="3774"/>
                    <a:pt x="15085" y="3736"/>
                  </a:cubicBezTo>
                  <a:cubicBezTo>
                    <a:pt x="14975" y="3586"/>
                    <a:pt x="15128" y="3435"/>
                    <a:pt x="15041" y="3341"/>
                  </a:cubicBezTo>
                  <a:cubicBezTo>
                    <a:pt x="15041" y="3303"/>
                    <a:pt x="14975" y="3341"/>
                    <a:pt x="14997" y="3341"/>
                  </a:cubicBezTo>
                  <a:cubicBezTo>
                    <a:pt x="14932" y="3303"/>
                    <a:pt x="14997" y="3227"/>
                    <a:pt x="14866" y="3246"/>
                  </a:cubicBezTo>
                  <a:cubicBezTo>
                    <a:pt x="14888" y="3171"/>
                    <a:pt x="14822" y="3171"/>
                    <a:pt x="14822" y="3095"/>
                  </a:cubicBezTo>
                  <a:cubicBezTo>
                    <a:pt x="14822" y="3020"/>
                    <a:pt x="14866" y="2982"/>
                    <a:pt x="14954" y="3001"/>
                  </a:cubicBezTo>
                  <a:cubicBezTo>
                    <a:pt x="14888" y="2964"/>
                    <a:pt x="14997" y="2756"/>
                    <a:pt x="14822" y="2756"/>
                  </a:cubicBezTo>
                  <a:cubicBezTo>
                    <a:pt x="14866" y="2719"/>
                    <a:pt x="14866" y="2700"/>
                    <a:pt x="14866" y="2643"/>
                  </a:cubicBezTo>
                  <a:cubicBezTo>
                    <a:pt x="14866" y="2643"/>
                    <a:pt x="14822" y="2624"/>
                    <a:pt x="14822" y="2605"/>
                  </a:cubicBezTo>
                  <a:cubicBezTo>
                    <a:pt x="14844" y="2605"/>
                    <a:pt x="14888" y="2605"/>
                    <a:pt x="14866" y="2568"/>
                  </a:cubicBezTo>
                  <a:cubicBezTo>
                    <a:pt x="14866" y="2549"/>
                    <a:pt x="14822" y="2530"/>
                    <a:pt x="14822" y="2511"/>
                  </a:cubicBezTo>
                  <a:cubicBezTo>
                    <a:pt x="14822" y="2455"/>
                    <a:pt x="14910" y="2379"/>
                    <a:pt x="14822" y="2360"/>
                  </a:cubicBezTo>
                  <a:cubicBezTo>
                    <a:pt x="14844" y="2304"/>
                    <a:pt x="15172" y="2285"/>
                    <a:pt x="15128" y="2398"/>
                  </a:cubicBezTo>
                  <a:cubicBezTo>
                    <a:pt x="15282" y="2398"/>
                    <a:pt x="15500" y="2436"/>
                    <a:pt x="15566" y="2323"/>
                  </a:cubicBezTo>
                  <a:cubicBezTo>
                    <a:pt x="15653" y="2417"/>
                    <a:pt x="15872" y="2417"/>
                    <a:pt x="15850" y="2605"/>
                  </a:cubicBezTo>
                  <a:cubicBezTo>
                    <a:pt x="15959" y="2605"/>
                    <a:pt x="16069" y="2605"/>
                    <a:pt x="16178" y="2605"/>
                  </a:cubicBezTo>
                  <a:cubicBezTo>
                    <a:pt x="16156" y="2662"/>
                    <a:pt x="16200" y="2681"/>
                    <a:pt x="16265" y="2681"/>
                  </a:cubicBezTo>
                  <a:cubicBezTo>
                    <a:pt x="16265" y="2756"/>
                    <a:pt x="16243" y="2813"/>
                    <a:pt x="16265" y="2888"/>
                  </a:cubicBezTo>
                  <a:cubicBezTo>
                    <a:pt x="16265" y="2964"/>
                    <a:pt x="16375" y="3039"/>
                    <a:pt x="16309" y="3058"/>
                  </a:cubicBezTo>
                  <a:cubicBezTo>
                    <a:pt x="16309" y="3114"/>
                    <a:pt x="16375" y="3095"/>
                    <a:pt x="16418" y="3095"/>
                  </a:cubicBezTo>
                  <a:cubicBezTo>
                    <a:pt x="16396" y="3209"/>
                    <a:pt x="16571" y="3152"/>
                    <a:pt x="16462" y="3246"/>
                  </a:cubicBezTo>
                  <a:cubicBezTo>
                    <a:pt x="16637" y="3265"/>
                    <a:pt x="16681" y="3190"/>
                    <a:pt x="16834" y="3209"/>
                  </a:cubicBezTo>
                  <a:cubicBezTo>
                    <a:pt x="16834" y="3171"/>
                    <a:pt x="16812" y="3152"/>
                    <a:pt x="16790" y="3133"/>
                  </a:cubicBezTo>
                  <a:cubicBezTo>
                    <a:pt x="16812" y="3058"/>
                    <a:pt x="16856" y="3058"/>
                    <a:pt x="16921" y="3095"/>
                  </a:cubicBezTo>
                  <a:cubicBezTo>
                    <a:pt x="16856" y="2982"/>
                    <a:pt x="17009" y="3001"/>
                    <a:pt x="17030" y="2964"/>
                  </a:cubicBezTo>
                  <a:cubicBezTo>
                    <a:pt x="17052" y="2926"/>
                    <a:pt x="16987" y="2926"/>
                    <a:pt x="16987" y="2926"/>
                  </a:cubicBezTo>
                  <a:cubicBezTo>
                    <a:pt x="16987" y="2888"/>
                    <a:pt x="17074" y="2869"/>
                    <a:pt x="17162" y="2850"/>
                  </a:cubicBezTo>
                  <a:cubicBezTo>
                    <a:pt x="17074" y="2926"/>
                    <a:pt x="17140" y="2926"/>
                    <a:pt x="17227" y="3039"/>
                  </a:cubicBezTo>
                  <a:cubicBezTo>
                    <a:pt x="17293" y="3077"/>
                    <a:pt x="17337" y="3171"/>
                    <a:pt x="17490" y="3171"/>
                  </a:cubicBezTo>
                  <a:cubicBezTo>
                    <a:pt x="17468" y="3209"/>
                    <a:pt x="17402" y="3190"/>
                    <a:pt x="17402" y="3246"/>
                  </a:cubicBezTo>
                  <a:cubicBezTo>
                    <a:pt x="17424" y="3284"/>
                    <a:pt x="17490" y="3284"/>
                    <a:pt x="17490" y="3341"/>
                  </a:cubicBezTo>
                  <a:cubicBezTo>
                    <a:pt x="17533" y="3359"/>
                    <a:pt x="17511" y="3284"/>
                    <a:pt x="17533" y="3284"/>
                  </a:cubicBezTo>
                  <a:cubicBezTo>
                    <a:pt x="17621" y="3246"/>
                    <a:pt x="17490" y="3416"/>
                    <a:pt x="17643" y="3378"/>
                  </a:cubicBezTo>
                  <a:cubicBezTo>
                    <a:pt x="17577" y="3472"/>
                    <a:pt x="17665" y="3510"/>
                    <a:pt x="17555" y="3586"/>
                  </a:cubicBezTo>
                  <a:cubicBezTo>
                    <a:pt x="17577" y="3661"/>
                    <a:pt x="17686" y="3623"/>
                    <a:pt x="17730" y="3661"/>
                  </a:cubicBezTo>
                  <a:cubicBezTo>
                    <a:pt x="17730" y="3680"/>
                    <a:pt x="17665" y="3717"/>
                    <a:pt x="17686" y="3736"/>
                  </a:cubicBezTo>
                  <a:cubicBezTo>
                    <a:pt x="17708" y="3755"/>
                    <a:pt x="17774" y="3755"/>
                    <a:pt x="17818" y="3774"/>
                  </a:cubicBezTo>
                  <a:cubicBezTo>
                    <a:pt x="17839" y="3774"/>
                    <a:pt x="17861" y="3831"/>
                    <a:pt x="17883" y="3831"/>
                  </a:cubicBezTo>
                  <a:cubicBezTo>
                    <a:pt x="17949" y="3868"/>
                    <a:pt x="18036" y="3887"/>
                    <a:pt x="18102" y="3944"/>
                  </a:cubicBezTo>
                  <a:cubicBezTo>
                    <a:pt x="18145" y="3963"/>
                    <a:pt x="18189" y="3812"/>
                    <a:pt x="18211" y="3906"/>
                  </a:cubicBezTo>
                  <a:cubicBezTo>
                    <a:pt x="18211" y="4000"/>
                    <a:pt x="18124" y="4000"/>
                    <a:pt x="18014" y="4019"/>
                  </a:cubicBezTo>
                  <a:cubicBezTo>
                    <a:pt x="18080" y="4076"/>
                    <a:pt x="18211" y="4113"/>
                    <a:pt x="18342" y="4113"/>
                  </a:cubicBezTo>
                  <a:cubicBezTo>
                    <a:pt x="18320" y="4170"/>
                    <a:pt x="18364" y="4189"/>
                    <a:pt x="18430" y="4189"/>
                  </a:cubicBezTo>
                  <a:cubicBezTo>
                    <a:pt x="18408" y="4264"/>
                    <a:pt x="18430" y="4302"/>
                    <a:pt x="18495" y="4302"/>
                  </a:cubicBezTo>
                  <a:cubicBezTo>
                    <a:pt x="18473" y="4339"/>
                    <a:pt x="18452" y="4396"/>
                    <a:pt x="18452" y="4471"/>
                  </a:cubicBezTo>
                  <a:cubicBezTo>
                    <a:pt x="18386" y="4490"/>
                    <a:pt x="18299" y="4490"/>
                    <a:pt x="18211" y="4547"/>
                  </a:cubicBezTo>
                  <a:cubicBezTo>
                    <a:pt x="18189" y="4547"/>
                    <a:pt x="18211" y="4566"/>
                    <a:pt x="18167" y="4584"/>
                  </a:cubicBezTo>
                  <a:cubicBezTo>
                    <a:pt x="18124" y="4584"/>
                    <a:pt x="18102" y="4584"/>
                    <a:pt x="18102" y="4603"/>
                  </a:cubicBezTo>
                  <a:cubicBezTo>
                    <a:pt x="18080" y="4679"/>
                    <a:pt x="17992" y="4622"/>
                    <a:pt x="18014" y="4603"/>
                  </a:cubicBezTo>
                  <a:cubicBezTo>
                    <a:pt x="17992" y="4622"/>
                    <a:pt x="17949" y="4660"/>
                    <a:pt x="17927" y="4679"/>
                  </a:cubicBezTo>
                  <a:cubicBezTo>
                    <a:pt x="17927" y="4698"/>
                    <a:pt x="17905" y="4773"/>
                    <a:pt x="17883" y="4792"/>
                  </a:cubicBezTo>
                  <a:cubicBezTo>
                    <a:pt x="17861" y="4811"/>
                    <a:pt x="17708" y="4773"/>
                    <a:pt x="17818" y="4830"/>
                  </a:cubicBezTo>
                  <a:cubicBezTo>
                    <a:pt x="17752" y="4886"/>
                    <a:pt x="17621" y="4848"/>
                    <a:pt x="17555" y="4848"/>
                  </a:cubicBezTo>
                  <a:cubicBezTo>
                    <a:pt x="17468" y="4867"/>
                    <a:pt x="17402" y="4867"/>
                    <a:pt x="17315" y="4848"/>
                  </a:cubicBezTo>
                  <a:cubicBezTo>
                    <a:pt x="17249" y="4848"/>
                    <a:pt x="17249" y="4830"/>
                    <a:pt x="17205" y="4830"/>
                  </a:cubicBezTo>
                  <a:cubicBezTo>
                    <a:pt x="17009" y="4792"/>
                    <a:pt x="16834" y="4830"/>
                    <a:pt x="16659" y="4848"/>
                  </a:cubicBezTo>
                  <a:cubicBezTo>
                    <a:pt x="16528" y="4905"/>
                    <a:pt x="16484" y="5037"/>
                    <a:pt x="16309" y="5075"/>
                  </a:cubicBezTo>
                  <a:cubicBezTo>
                    <a:pt x="16396" y="5150"/>
                    <a:pt x="16222" y="5150"/>
                    <a:pt x="16178" y="5206"/>
                  </a:cubicBezTo>
                  <a:cubicBezTo>
                    <a:pt x="16200" y="5244"/>
                    <a:pt x="16222" y="5263"/>
                    <a:pt x="16222" y="5320"/>
                  </a:cubicBezTo>
                  <a:cubicBezTo>
                    <a:pt x="16287" y="5282"/>
                    <a:pt x="16287" y="5206"/>
                    <a:pt x="16331" y="5169"/>
                  </a:cubicBezTo>
                  <a:cubicBezTo>
                    <a:pt x="16375" y="5150"/>
                    <a:pt x="16506" y="5169"/>
                    <a:pt x="16506" y="5093"/>
                  </a:cubicBezTo>
                  <a:cubicBezTo>
                    <a:pt x="16506" y="4980"/>
                    <a:pt x="16571" y="5188"/>
                    <a:pt x="16593" y="5037"/>
                  </a:cubicBezTo>
                  <a:cubicBezTo>
                    <a:pt x="16637" y="4999"/>
                    <a:pt x="16659" y="5075"/>
                    <a:pt x="16659" y="5075"/>
                  </a:cubicBezTo>
                  <a:cubicBezTo>
                    <a:pt x="16703" y="5056"/>
                    <a:pt x="16681" y="4999"/>
                    <a:pt x="16703" y="4999"/>
                  </a:cubicBezTo>
                  <a:cubicBezTo>
                    <a:pt x="16790" y="4980"/>
                    <a:pt x="16856" y="4999"/>
                    <a:pt x="16987" y="4999"/>
                  </a:cubicBezTo>
                  <a:cubicBezTo>
                    <a:pt x="17009" y="5037"/>
                    <a:pt x="17030" y="5018"/>
                    <a:pt x="17030" y="4999"/>
                  </a:cubicBezTo>
                  <a:cubicBezTo>
                    <a:pt x="17096" y="4980"/>
                    <a:pt x="17096" y="5188"/>
                    <a:pt x="16987" y="5131"/>
                  </a:cubicBezTo>
                  <a:cubicBezTo>
                    <a:pt x="17096" y="5225"/>
                    <a:pt x="16921" y="5244"/>
                    <a:pt x="16943" y="5376"/>
                  </a:cubicBezTo>
                  <a:cubicBezTo>
                    <a:pt x="16965" y="5414"/>
                    <a:pt x="16987" y="5433"/>
                    <a:pt x="16987" y="5489"/>
                  </a:cubicBezTo>
                  <a:cubicBezTo>
                    <a:pt x="17030" y="5470"/>
                    <a:pt x="17074" y="5452"/>
                    <a:pt x="17074" y="5489"/>
                  </a:cubicBezTo>
                  <a:cubicBezTo>
                    <a:pt x="17074" y="5527"/>
                    <a:pt x="17118" y="5508"/>
                    <a:pt x="17162" y="5527"/>
                  </a:cubicBezTo>
                  <a:cubicBezTo>
                    <a:pt x="17184" y="5527"/>
                    <a:pt x="17227" y="5583"/>
                    <a:pt x="17227" y="5602"/>
                  </a:cubicBezTo>
                  <a:cubicBezTo>
                    <a:pt x="17249" y="5602"/>
                    <a:pt x="17293" y="5583"/>
                    <a:pt x="17315" y="5602"/>
                  </a:cubicBezTo>
                  <a:cubicBezTo>
                    <a:pt x="17337" y="5602"/>
                    <a:pt x="17358" y="5621"/>
                    <a:pt x="17358" y="5621"/>
                  </a:cubicBezTo>
                  <a:cubicBezTo>
                    <a:pt x="17424" y="5640"/>
                    <a:pt x="17468" y="5546"/>
                    <a:pt x="17533" y="5621"/>
                  </a:cubicBezTo>
                  <a:cubicBezTo>
                    <a:pt x="17577" y="5640"/>
                    <a:pt x="17533" y="5565"/>
                    <a:pt x="17555" y="5565"/>
                  </a:cubicBezTo>
                  <a:cubicBezTo>
                    <a:pt x="17577" y="5546"/>
                    <a:pt x="17643" y="5565"/>
                    <a:pt x="17643" y="5565"/>
                  </a:cubicBezTo>
                  <a:cubicBezTo>
                    <a:pt x="17665" y="5527"/>
                    <a:pt x="17621" y="5489"/>
                    <a:pt x="17643" y="5452"/>
                  </a:cubicBezTo>
                  <a:cubicBezTo>
                    <a:pt x="17708" y="5433"/>
                    <a:pt x="17730" y="5489"/>
                    <a:pt x="17730" y="5527"/>
                  </a:cubicBezTo>
                  <a:cubicBezTo>
                    <a:pt x="17752" y="5583"/>
                    <a:pt x="17861" y="5546"/>
                    <a:pt x="17818" y="5659"/>
                  </a:cubicBezTo>
                  <a:cubicBezTo>
                    <a:pt x="17752" y="5678"/>
                    <a:pt x="17730" y="5621"/>
                    <a:pt x="17686" y="5621"/>
                  </a:cubicBezTo>
                  <a:cubicBezTo>
                    <a:pt x="17621" y="5640"/>
                    <a:pt x="17621" y="5715"/>
                    <a:pt x="17555" y="5734"/>
                  </a:cubicBezTo>
                  <a:cubicBezTo>
                    <a:pt x="17533" y="5753"/>
                    <a:pt x="17468" y="5734"/>
                    <a:pt x="17446" y="5734"/>
                  </a:cubicBezTo>
                  <a:cubicBezTo>
                    <a:pt x="17358" y="5753"/>
                    <a:pt x="17380" y="5828"/>
                    <a:pt x="17227" y="5810"/>
                  </a:cubicBezTo>
                  <a:cubicBezTo>
                    <a:pt x="17162" y="5791"/>
                    <a:pt x="17184" y="5885"/>
                    <a:pt x="17162" y="5904"/>
                  </a:cubicBezTo>
                  <a:cubicBezTo>
                    <a:pt x="17140" y="5923"/>
                    <a:pt x="17096" y="5885"/>
                    <a:pt x="17118" y="5866"/>
                  </a:cubicBezTo>
                  <a:cubicBezTo>
                    <a:pt x="17030" y="5923"/>
                    <a:pt x="17052" y="5998"/>
                    <a:pt x="16921" y="5979"/>
                  </a:cubicBezTo>
                  <a:cubicBezTo>
                    <a:pt x="16987" y="5904"/>
                    <a:pt x="16899" y="5942"/>
                    <a:pt x="16921" y="5847"/>
                  </a:cubicBezTo>
                  <a:cubicBezTo>
                    <a:pt x="16987" y="5810"/>
                    <a:pt x="17030" y="5734"/>
                    <a:pt x="17118" y="5810"/>
                  </a:cubicBezTo>
                  <a:cubicBezTo>
                    <a:pt x="17140" y="5697"/>
                    <a:pt x="17052" y="5697"/>
                    <a:pt x="16987" y="5659"/>
                  </a:cubicBezTo>
                  <a:cubicBezTo>
                    <a:pt x="16899" y="5640"/>
                    <a:pt x="16834" y="5772"/>
                    <a:pt x="16746" y="5772"/>
                  </a:cubicBezTo>
                  <a:cubicBezTo>
                    <a:pt x="16746" y="5772"/>
                    <a:pt x="16637" y="5791"/>
                    <a:pt x="16615" y="5810"/>
                  </a:cubicBezTo>
                  <a:cubicBezTo>
                    <a:pt x="16593" y="5828"/>
                    <a:pt x="16593" y="5828"/>
                    <a:pt x="16593" y="5866"/>
                  </a:cubicBezTo>
                  <a:cubicBezTo>
                    <a:pt x="16353" y="5847"/>
                    <a:pt x="16375" y="5979"/>
                    <a:pt x="16178" y="5904"/>
                  </a:cubicBezTo>
                  <a:cubicBezTo>
                    <a:pt x="16243" y="5960"/>
                    <a:pt x="16287" y="5979"/>
                    <a:pt x="16090" y="5979"/>
                  </a:cubicBezTo>
                  <a:cubicBezTo>
                    <a:pt x="16003" y="6036"/>
                    <a:pt x="15981" y="6224"/>
                    <a:pt x="16090" y="6262"/>
                  </a:cubicBezTo>
                  <a:cubicBezTo>
                    <a:pt x="16090" y="6337"/>
                    <a:pt x="15981" y="6300"/>
                    <a:pt x="16025" y="6394"/>
                  </a:cubicBezTo>
                  <a:cubicBezTo>
                    <a:pt x="15981" y="6413"/>
                    <a:pt x="15937" y="6394"/>
                    <a:pt x="15894" y="6394"/>
                  </a:cubicBezTo>
                  <a:cubicBezTo>
                    <a:pt x="15850" y="6413"/>
                    <a:pt x="15850" y="6450"/>
                    <a:pt x="15806" y="6469"/>
                  </a:cubicBezTo>
                  <a:cubicBezTo>
                    <a:pt x="15741" y="6507"/>
                    <a:pt x="15631" y="6488"/>
                    <a:pt x="15566" y="6545"/>
                  </a:cubicBezTo>
                  <a:cubicBezTo>
                    <a:pt x="15544" y="6564"/>
                    <a:pt x="15500" y="6582"/>
                    <a:pt x="15478" y="6620"/>
                  </a:cubicBezTo>
                  <a:cubicBezTo>
                    <a:pt x="15435" y="6658"/>
                    <a:pt x="15435" y="6733"/>
                    <a:pt x="15369" y="6790"/>
                  </a:cubicBezTo>
                  <a:cubicBezTo>
                    <a:pt x="15325" y="6827"/>
                    <a:pt x="15238" y="6827"/>
                    <a:pt x="15282" y="6959"/>
                  </a:cubicBezTo>
                  <a:cubicBezTo>
                    <a:pt x="15194" y="6959"/>
                    <a:pt x="15194" y="6865"/>
                    <a:pt x="15128" y="6865"/>
                  </a:cubicBezTo>
                  <a:cubicBezTo>
                    <a:pt x="15085" y="6865"/>
                    <a:pt x="15085" y="6922"/>
                    <a:pt x="15041" y="6922"/>
                  </a:cubicBezTo>
                  <a:cubicBezTo>
                    <a:pt x="15194" y="7072"/>
                    <a:pt x="15172" y="7186"/>
                    <a:pt x="15194" y="7393"/>
                  </a:cubicBezTo>
                  <a:cubicBezTo>
                    <a:pt x="15107" y="7355"/>
                    <a:pt x="15150" y="7431"/>
                    <a:pt x="15128" y="7449"/>
                  </a:cubicBezTo>
                  <a:cubicBezTo>
                    <a:pt x="15107" y="7468"/>
                    <a:pt x="15041" y="7449"/>
                    <a:pt x="15041" y="7449"/>
                  </a:cubicBezTo>
                  <a:cubicBezTo>
                    <a:pt x="14997" y="7487"/>
                    <a:pt x="14997" y="7506"/>
                    <a:pt x="14954" y="7525"/>
                  </a:cubicBezTo>
                  <a:cubicBezTo>
                    <a:pt x="14910" y="7563"/>
                    <a:pt x="14866" y="7619"/>
                    <a:pt x="14822" y="7638"/>
                  </a:cubicBezTo>
                  <a:cubicBezTo>
                    <a:pt x="14779" y="7657"/>
                    <a:pt x="14713" y="7619"/>
                    <a:pt x="14669" y="7676"/>
                  </a:cubicBezTo>
                  <a:cubicBezTo>
                    <a:pt x="14582" y="7694"/>
                    <a:pt x="14538" y="7770"/>
                    <a:pt x="14516" y="7845"/>
                  </a:cubicBezTo>
                  <a:cubicBezTo>
                    <a:pt x="14407" y="7845"/>
                    <a:pt x="14429" y="7958"/>
                    <a:pt x="14298" y="7939"/>
                  </a:cubicBezTo>
                  <a:cubicBezTo>
                    <a:pt x="14341" y="8071"/>
                    <a:pt x="14210" y="8335"/>
                    <a:pt x="14385" y="8335"/>
                  </a:cubicBezTo>
                  <a:cubicBezTo>
                    <a:pt x="14298" y="8467"/>
                    <a:pt x="14451" y="8467"/>
                    <a:pt x="14429" y="8656"/>
                  </a:cubicBezTo>
                  <a:cubicBezTo>
                    <a:pt x="14429" y="8693"/>
                    <a:pt x="14473" y="8675"/>
                    <a:pt x="14516" y="8693"/>
                  </a:cubicBezTo>
                  <a:cubicBezTo>
                    <a:pt x="14451" y="8788"/>
                    <a:pt x="14516" y="8788"/>
                    <a:pt x="14516" y="8938"/>
                  </a:cubicBezTo>
                  <a:cubicBezTo>
                    <a:pt x="14429" y="8938"/>
                    <a:pt x="14363" y="8957"/>
                    <a:pt x="14341" y="8995"/>
                  </a:cubicBezTo>
                  <a:cubicBezTo>
                    <a:pt x="14276" y="8995"/>
                    <a:pt x="14320" y="8938"/>
                    <a:pt x="14298" y="8901"/>
                  </a:cubicBezTo>
                  <a:cubicBezTo>
                    <a:pt x="14276" y="8863"/>
                    <a:pt x="14210" y="8882"/>
                    <a:pt x="14188" y="8863"/>
                  </a:cubicBezTo>
                  <a:cubicBezTo>
                    <a:pt x="14167" y="8844"/>
                    <a:pt x="14188" y="8769"/>
                    <a:pt x="14101" y="8788"/>
                  </a:cubicBezTo>
                  <a:cubicBezTo>
                    <a:pt x="14123" y="8712"/>
                    <a:pt x="14167" y="8637"/>
                    <a:pt x="14013" y="8618"/>
                  </a:cubicBezTo>
                  <a:cubicBezTo>
                    <a:pt x="14079" y="8448"/>
                    <a:pt x="13992" y="8467"/>
                    <a:pt x="13970" y="8298"/>
                  </a:cubicBezTo>
                  <a:cubicBezTo>
                    <a:pt x="13948" y="8298"/>
                    <a:pt x="13926" y="8335"/>
                    <a:pt x="13904" y="8335"/>
                  </a:cubicBezTo>
                  <a:cubicBezTo>
                    <a:pt x="13904" y="8316"/>
                    <a:pt x="13904" y="8279"/>
                    <a:pt x="13904" y="8260"/>
                  </a:cubicBezTo>
                  <a:cubicBezTo>
                    <a:pt x="13839" y="8279"/>
                    <a:pt x="13620" y="8316"/>
                    <a:pt x="13576" y="8260"/>
                  </a:cubicBezTo>
                  <a:cubicBezTo>
                    <a:pt x="13533" y="8241"/>
                    <a:pt x="13533" y="8203"/>
                    <a:pt x="13489" y="8203"/>
                  </a:cubicBezTo>
                  <a:cubicBezTo>
                    <a:pt x="13467" y="8184"/>
                    <a:pt x="13401" y="8241"/>
                    <a:pt x="13336" y="8222"/>
                  </a:cubicBezTo>
                  <a:cubicBezTo>
                    <a:pt x="13336" y="8222"/>
                    <a:pt x="13489" y="8109"/>
                    <a:pt x="13336" y="8166"/>
                  </a:cubicBezTo>
                  <a:cubicBezTo>
                    <a:pt x="13314" y="8166"/>
                    <a:pt x="13336" y="8184"/>
                    <a:pt x="13292" y="8203"/>
                  </a:cubicBezTo>
                  <a:cubicBezTo>
                    <a:pt x="13183" y="8203"/>
                    <a:pt x="13008" y="8203"/>
                    <a:pt x="12920" y="8166"/>
                  </a:cubicBezTo>
                  <a:cubicBezTo>
                    <a:pt x="12833" y="8147"/>
                    <a:pt x="12899" y="8279"/>
                    <a:pt x="12877" y="8335"/>
                  </a:cubicBezTo>
                  <a:cubicBezTo>
                    <a:pt x="12658" y="8298"/>
                    <a:pt x="12396" y="8298"/>
                    <a:pt x="12133" y="8260"/>
                  </a:cubicBezTo>
                  <a:cubicBezTo>
                    <a:pt x="12111" y="8279"/>
                    <a:pt x="12111" y="8298"/>
                    <a:pt x="12068" y="8298"/>
                  </a:cubicBezTo>
                  <a:cubicBezTo>
                    <a:pt x="12024" y="8316"/>
                    <a:pt x="12024" y="8373"/>
                    <a:pt x="11980" y="8373"/>
                  </a:cubicBezTo>
                  <a:cubicBezTo>
                    <a:pt x="11937" y="8373"/>
                    <a:pt x="11958" y="8411"/>
                    <a:pt x="11937" y="8448"/>
                  </a:cubicBezTo>
                  <a:cubicBezTo>
                    <a:pt x="11893" y="8448"/>
                    <a:pt x="11827" y="8430"/>
                    <a:pt x="11784" y="8448"/>
                  </a:cubicBezTo>
                  <a:cubicBezTo>
                    <a:pt x="11740" y="8448"/>
                    <a:pt x="11740" y="8524"/>
                    <a:pt x="11652" y="8505"/>
                  </a:cubicBezTo>
                  <a:cubicBezTo>
                    <a:pt x="11674" y="8580"/>
                    <a:pt x="11609" y="8750"/>
                    <a:pt x="11696" y="8750"/>
                  </a:cubicBezTo>
                  <a:cubicBezTo>
                    <a:pt x="11652" y="8806"/>
                    <a:pt x="11630" y="8863"/>
                    <a:pt x="11565" y="8901"/>
                  </a:cubicBezTo>
                  <a:cubicBezTo>
                    <a:pt x="11587" y="8995"/>
                    <a:pt x="11565" y="9089"/>
                    <a:pt x="11565" y="9183"/>
                  </a:cubicBezTo>
                  <a:cubicBezTo>
                    <a:pt x="11587" y="9221"/>
                    <a:pt x="11609" y="9240"/>
                    <a:pt x="11609" y="9278"/>
                  </a:cubicBezTo>
                  <a:cubicBezTo>
                    <a:pt x="11609" y="9372"/>
                    <a:pt x="11652" y="9466"/>
                    <a:pt x="11565" y="9523"/>
                  </a:cubicBezTo>
                  <a:cubicBezTo>
                    <a:pt x="11565" y="9579"/>
                    <a:pt x="11674" y="9542"/>
                    <a:pt x="11696" y="9560"/>
                  </a:cubicBezTo>
                  <a:cubicBezTo>
                    <a:pt x="11696" y="9579"/>
                    <a:pt x="11652" y="9617"/>
                    <a:pt x="11652" y="9636"/>
                  </a:cubicBezTo>
                  <a:cubicBezTo>
                    <a:pt x="11652" y="9617"/>
                    <a:pt x="11696" y="9674"/>
                    <a:pt x="11696" y="9674"/>
                  </a:cubicBezTo>
                  <a:cubicBezTo>
                    <a:pt x="11718" y="9711"/>
                    <a:pt x="11762" y="9674"/>
                    <a:pt x="11784" y="9711"/>
                  </a:cubicBezTo>
                  <a:cubicBezTo>
                    <a:pt x="11784" y="9711"/>
                    <a:pt x="11762" y="9768"/>
                    <a:pt x="11784" y="9768"/>
                  </a:cubicBezTo>
                  <a:cubicBezTo>
                    <a:pt x="11784" y="9787"/>
                    <a:pt x="11805" y="9768"/>
                    <a:pt x="11827" y="9768"/>
                  </a:cubicBezTo>
                  <a:cubicBezTo>
                    <a:pt x="11827" y="9787"/>
                    <a:pt x="11805" y="9843"/>
                    <a:pt x="11827" y="9843"/>
                  </a:cubicBezTo>
                  <a:cubicBezTo>
                    <a:pt x="11849" y="9862"/>
                    <a:pt x="11937" y="9919"/>
                    <a:pt x="11937" y="9994"/>
                  </a:cubicBezTo>
                  <a:cubicBezTo>
                    <a:pt x="12265" y="10013"/>
                    <a:pt x="12439" y="9937"/>
                    <a:pt x="12592" y="9994"/>
                  </a:cubicBezTo>
                  <a:cubicBezTo>
                    <a:pt x="12636" y="9975"/>
                    <a:pt x="12636" y="9937"/>
                    <a:pt x="12680" y="9919"/>
                  </a:cubicBezTo>
                  <a:cubicBezTo>
                    <a:pt x="12702" y="9881"/>
                    <a:pt x="12767" y="9824"/>
                    <a:pt x="12789" y="9749"/>
                  </a:cubicBezTo>
                  <a:cubicBezTo>
                    <a:pt x="12811" y="9711"/>
                    <a:pt x="12855" y="9674"/>
                    <a:pt x="12789" y="9674"/>
                  </a:cubicBezTo>
                  <a:cubicBezTo>
                    <a:pt x="12899" y="9560"/>
                    <a:pt x="13183" y="9485"/>
                    <a:pt x="13401" y="9560"/>
                  </a:cubicBezTo>
                  <a:cubicBezTo>
                    <a:pt x="13314" y="9655"/>
                    <a:pt x="13292" y="9787"/>
                    <a:pt x="13205" y="9881"/>
                  </a:cubicBezTo>
                  <a:cubicBezTo>
                    <a:pt x="13161" y="9975"/>
                    <a:pt x="13270" y="9975"/>
                    <a:pt x="13248" y="10050"/>
                  </a:cubicBezTo>
                  <a:cubicBezTo>
                    <a:pt x="13161" y="10069"/>
                    <a:pt x="13117" y="10145"/>
                    <a:pt x="13073" y="10239"/>
                  </a:cubicBezTo>
                  <a:cubicBezTo>
                    <a:pt x="13073" y="10258"/>
                    <a:pt x="13073" y="10277"/>
                    <a:pt x="13030" y="10258"/>
                  </a:cubicBezTo>
                  <a:cubicBezTo>
                    <a:pt x="13030" y="10352"/>
                    <a:pt x="13226" y="10239"/>
                    <a:pt x="13161" y="10371"/>
                  </a:cubicBezTo>
                  <a:cubicBezTo>
                    <a:pt x="13248" y="10371"/>
                    <a:pt x="13292" y="10314"/>
                    <a:pt x="13401" y="10333"/>
                  </a:cubicBezTo>
                  <a:cubicBezTo>
                    <a:pt x="13379" y="10409"/>
                    <a:pt x="13489" y="10390"/>
                    <a:pt x="13489" y="10446"/>
                  </a:cubicBezTo>
                  <a:cubicBezTo>
                    <a:pt x="13707" y="10371"/>
                    <a:pt x="13729" y="10503"/>
                    <a:pt x="13970" y="10484"/>
                  </a:cubicBezTo>
                  <a:cubicBezTo>
                    <a:pt x="13882" y="10559"/>
                    <a:pt x="14035" y="10672"/>
                    <a:pt x="13904" y="10729"/>
                  </a:cubicBezTo>
                  <a:cubicBezTo>
                    <a:pt x="13970" y="10804"/>
                    <a:pt x="13926" y="11012"/>
                    <a:pt x="13904" y="11106"/>
                  </a:cubicBezTo>
                  <a:cubicBezTo>
                    <a:pt x="13904" y="11163"/>
                    <a:pt x="13970" y="11181"/>
                    <a:pt x="14057" y="11181"/>
                  </a:cubicBezTo>
                  <a:cubicBezTo>
                    <a:pt x="14035" y="11257"/>
                    <a:pt x="14145" y="11238"/>
                    <a:pt x="14145" y="11294"/>
                  </a:cubicBezTo>
                  <a:cubicBezTo>
                    <a:pt x="14145" y="11332"/>
                    <a:pt x="14276" y="11294"/>
                    <a:pt x="14254" y="11351"/>
                  </a:cubicBezTo>
                  <a:cubicBezTo>
                    <a:pt x="14407" y="11257"/>
                    <a:pt x="14647" y="11370"/>
                    <a:pt x="14757" y="11313"/>
                  </a:cubicBezTo>
                  <a:cubicBezTo>
                    <a:pt x="14757" y="11351"/>
                    <a:pt x="14757" y="11370"/>
                    <a:pt x="14757" y="11389"/>
                  </a:cubicBezTo>
                  <a:cubicBezTo>
                    <a:pt x="14822" y="11389"/>
                    <a:pt x="14954" y="11313"/>
                    <a:pt x="14954" y="11426"/>
                  </a:cubicBezTo>
                  <a:cubicBezTo>
                    <a:pt x="14997" y="11408"/>
                    <a:pt x="15019" y="11389"/>
                    <a:pt x="15085" y="11389"/>
                  </a:cubicBezTo>
                  <a:cubicBezTo>
                    <a:pt x="15107" y="11370"/>
                    <a:pt x="15128" y="11351"/>
                    <a:pt x="15150" y="11313"/>
                  </a:cubicBezTo>
                  <a:cubicBezTo>
                    <a:pt x="15172" y="11294"/>
                    <a:pt x="15194" y="11332"/>
                    <a:pt x="15194" y="11294"/>
                  </a:cubicBezTo>
                  <a:cubicBezTo>
                    <a:pt x="15194" y="11238"/>
                    <a:pt x="15260" y="11313"/>
                    <a:pt x="15282" y="11257"/>
                  </a:cubicBezTo>
                  <a:cubicBezTo>
                    <a:pt x="15282" y="11238"/>
                    <a:pt x="15282" y="11181"/>
                    <a:pt x="15282" y="11181"/>
                  </a:cubicBezTo>
                  <a:cubicBezTo>
                    <a:pt x="15303" y="11163"/>
                    <a:pt x="15325" y="11219"/>
                    <a:pt x="15325" y="11219"/>
                  </a:cubicBezTo>
                  <a:cubicBezTo>
                    <a:pt x="15347" y="11200"/>
                    <a:pt x="15369" y="11163"/>
                    <a:pt x="15413" y="11144"/>
                  </a:cubicBezTo>
                  <a:cubicBezTo>
                    <a:pt x="15435" y="11125"/>
                    <a:pt x="15500" y="11087"/>
                    <a:pt x="15566" y="11031"/>
                  </a:cubicBezTo>
                  <a:cubicBezTo>
                    <a:pt x="15588" y="11031"/>
                    <a:pt x="15609" y="11012"/>
                    <a:pt x="15609" y="10974"/>
                  </a:cubicBezTo>
                  <a:cubicBezTo>
                    <a:pt x="15653" y="11012"/>
                    <a:pt x="16069" y="11031"/>
                    <a:pt x="15850" y="11068"/>
                  </a:cubicBezTo>
                  <a:cubicBezTo>
                    <a:pt x="15872" y="11125"/>
                    <a:pt x="15959" y="11106"/>
                    <a:pt x="16025" y="11106"/>
                  </a:cubicBezTo>
                  <a:cubicBezTo>
                    <a:pt x="16047" y="11106"/>
                    <a:pt x="16047" y="11068"/>
                    <a:pt x="16047" y="11031"/>
                  </a:cubicBezTo>
                  <a:cubicBezTo>
                    <a:pt x="16156" y="11031"/>
                    <a:pt x="16265" y="11031"/>
                    <a:pt x="16375" y="11031"/>
                  </a:cubicBezTo>
                  <a:cubicBezTo>
                    <a:pt x="16331" y="11144"/>
                    <a:pt x="16550" y="11106"/>
                    <a:pt x="16659" y="11144"/>
                  </a:cubicBezTo>
                  <a:cubicBezTo>
                    <a:pt x="16681" y="11144"/>
                    <a:pt x="16659" y="11181"/>
                    <a:pt x="16703" y="11181"/>
                  </a:cubicBezTo>
                  <a:cubicBezTo>
                    <a:pt x="16746" y="11181"/>
                    <a:pt x="16746" y="11219"/>
                    <a:pt x="16790" y="11219"/>
                  </a:cubicBezTo>
                  <a:cubicBezTo>
                    <a:pt x="16877" y="11219"/>
                    <a:pt x="16899" y="11181"/>
                    <a:pt x="16943" y="11181"/>
                  </a:cubicBezTo>
                  <a:cubicBezTo>
                    <a:pt x="17162" y="11163"/>
                    <a:pt x="17358" y="11200"/>
                    <a:pt x="17555" y="11219"/>
                  </a:cubicBezTo>
                  <a:cubicBezTo>
                    <a:pt x="17555" y="11276"/>
                    <a:pt x="17599" y="11351"/>
                    <a:pt x="17599" y="11294"/>
                  </a:cubicBezTo>
                  <a:cubicBezTo>
                    <a:pt x="17643" y="11294"/>
                    <a:pt x="17621" y="11313"/>
                    <a:pt x="17599" y="11313"/>
                  </a:cubicBezTo>
                  <a:cubicBezTo>
                    <a:pt x="17599" y="11408"/>
                    <a:pt x="17708" y="11332"/>
                    <a:pt x="17774" y="11389"/>
                  </a:cubicBezTo>
                  <a:cubicBezTo>
                    <a:pt x="17774" y="11408"/>
                    <a:pt x="17752" y="11464"/>
                    <a:pt x="17774" y="11464"/>
                  </a:cubicBezTo>
                  <a:cubicBezTo>
                    <a:pt x="17818" y="11483"/>
                    <a:pt x="17883" y="11445"/>
                    <a:pt x="17927" y="11464"/>
                  </a:cubicBezTo>
                  <a:cubicBezTo>
                    <a:pt x="17905" y="11539"/>
                    <a:pt x="17949" y="11558"/>
                    <a:pt x="18014" y="11596"/>
                  </a:cubicBezTo>
                  <a:cubicBezTo>
                    <a:pt x="18080" y="11653"/>
                    <a:pt x="18145" y="11690"/>
                    <a:pt x="18167" y="11784"/>
                  </a:cubicBezTo>
                  <a:cubicBezTo>
                    <a:pt x="18430" y="11766"/>
                    <a:pt x="18539" y="11879"/>
                    <a:pt x="18736" y="11803"/>
                  </a:cubicBezTo>
                  <a:cubicBezTo>
                    <a:pt x="18692" y="11954"/>
                    <a:pt x="18976" y="11803"/>
                    <a:pt x="18911" y="11954"/>
                  </a:cubicBezTo>
                  <a:cubicBezTo>
                    <a:pt x="19042" y="11898"/>
                    <a:pt x="19042" y="12048"/>
                    <a:pt x="19151" y="12067"/>
                  </a:cubicBezTo>
                  <a:cubicBezTo>
                    <a:pt x="19195" y="12067"/>
                    <a:pt x="19195" y="12161"/>
                    <a:pt x="19282" y="12124"/>
                  </a:cubicBezTo>
                  <a:cubicBezTo>
                    <a:pt x="19151" y="12218"/>
                    <a:pt x="19326" y="12199"/>
                    <a:pt x="19304" y="12312"/>
                  </a:cubicBezTo>
                  <a:cubicBezTo>
                    <a:pt x="19304" y="12369"/>
                    <a:pt x="19392" y="12350"/>
                    <a:pt x="19435" y="12369"/>
                  </a:cubicBezTo>
                  <a:cubicBezTo>
                    <a:pt x="19457" y="12388"/>
                    <a:pt x="19435" y="12482"/>
                    <a:pt x="19523" y="12444"/>
                  </a:cubicBezTo>
                  <a:cubicBezTo>
                    <a:pt x="19370" y="12576"/>
                    <a:pt x="19720" y="12614"/>
                    <a:pt x="19610" y="12727"/>
                  </a:cubicBezTo>
                  <a:cubicBezTo>
                    <a:pt x="19676" y="12708"/>
                    <a:pt x="19720" y="12727"/>
                    <a:pt x="19720" y="12802"/>
                  </a:cubicBezTo>
                  <a:cubicBezTo>
                    <a:pt x="19938" y="12765"/>
                    <a:pt x="20201" y="12821"/>
                    <a:pt x="20288" y="12972"/>
                  </a:cubicBezTo>
                  <a:cubicBezTo>
                    <a:pt x="20485" y="12972"/>
                    <a:pt x="20594" y="13028"/>
                    <a:pt x="20813" y="13010"/>
                  </a:cubicBezTo>
                  <a:cubicBezTo>
                    <a:pt x="20835" y="13028"/>
                    <a:pt x="20747" y="13047"/>
                    <a:pt x="20747" y="13047"/>
                  </a:cubicBezTo>
                  <a:cubicBezTo>
                    <a:pt x="20791" y="13104"/>
                    <a:pt x="21053" y="13066"/>
                    <a:pt x="21184" y="13085"/>
                  </a:cubicBezTo>
                  <a:cubicBezTo>
                    <a:pt x="21184" y="13104"/>
                    <a:pt x="21250" y="13104"/>
                    <a:pt x="21272" y="13104"/>
                  </a:cubicBezTo>
                  <a:cubicBezTo>
                    <a:pt x="21272" y="13179"/>
                    <a:pt x="21359" y="13160"/>
                    <a:pt x="21403" y="13179"/>
                  </a:cubicBezTo>
                  <a:cubicBezTo>
                    <a:pt x="21403" y="13198"/>
                    <a:pt x="21381" y="13236"/>
                    <a:pt x="21403" y="13255"/>
                  </a:cubicBezTo>
                  <a:cubicBezTo>
                    <a:pt x="21403" y="13274"/>
                    <a:pt x="21469" y="13236"/>
                    <a:pt x="21469" y="13255"/>
                  </a:cubicBezTo>
                  <a:cubicBezTo>
                    <a:pt x="21512" y="13274"/>
                    <a:pt x="21469" y="13349"/>
                    <a:pt x="21556" y="13330"/>
                  </a:cubicBezTo>
                  <a:cubicBezTo>
                    <a:pt x="21556" y="13688"/>
                    <a:pt x="21556" y="14046"/>
                    <a:pt x="21556" y="14404"/>
                  </a:cubicBezTo>
                  <a:cubicBezTo>
                    <a:pt x="21381" y="14367"/>
                    <a:pt x="21556" y="14612"/>
                    <a:pt x="21403" y="14555"/>
                  </a:cubicBezTo>
                  <a:cubicBezTo>
                    <a:pt x="21381" y="14668"/>
                    <a:pt x="21359" y="14781"/>
                    <a:pt x="21359" y="14913"/>
                  </a:cubicBezTo>
                  <a:cubicBezTo>
                    <a:pt x="21359" y="14970"/>
                    <a:pt x="21425" y="15102"/>
                    <a:pt x="21403" y="15253"/>
                  </a:cubicBezTo>
                  <a:cubicBezTo>
                    <a:pt x="21403" y="15253"/>
                    <a:pt x="21359" y="15271"/>
                    <a:pt x="21359" y="15290"/>
                  </a:cubicBezTo>
                  <a:cubicBezTo>
                    <a:pt x="21337" y="15309"/>
                    <a:pt x="21359" y="15347"/>
                    <a:pt x="21359" y="15366"/>
                  </a:cubicBezTo>
                  <a:cubicBezTo>
                    <a:pt x="21337" y="15384"/>
                    <a:pt x="21228" y="15403"/>
                    <a:pt x="21272" y="15535"/>
                  </a:cubicBezTo>
                  <a:cubicBezTo>
                    <a:pt x="21184" y="15554"/>
                    <a:pt x="21141" y="15611"/>
                    <a:pt x="21075" y="15648"/>
                  </a:cubicBezTo>
                  <a:cubicBezTo>
                    <a:pt x="21053" y="15667"/>
                    <a:pt x="21097" y="15724"/>
                    <a:pt x="21075" y="15743"/>
                  </a:cubicBezTo>
                  <a:cubicBezTo>
                    <a:pt x="21053" y="15761"/>
                    <a:pt x="20988" y="15743"/>
                    <a:pt x="20988" y="15743"/>
                  </a:cubicBezTo>
                  <a:cubicBezTo>
                    <a:pt x="20966" y="15761"/>
                    <a:pt x="21009" y="15818"/>
                    <a:pt x="20988" y="15818"/>
                  </a:cubicBezTo>
                  <a:cubicBezTo>
                    <a:pt x="20944" y="15837"/>
                    <a:pt x="20835" y="15818"/>
                    <a:pt x="20813" y="15893"/>
                  </a:cubicBezTo>
                  <a:cubicBezTo>
                    <a:pt x="20813" y="15931"/>
                    <a:pt x="20747" y="15912"/>
                    <a:pt x="20660" y="15950"/>
                  </a:cubicBezTo>
                  <a:cubicBezTo>
                    <a:pt x="20638" y="15969"/>
                    <a:pt x="20594" y="16025"/>
                    <a:pt x="20572" y="16025"/>
                  </a:cubicBezTo>
                  <a:cubicBezTo>
                    <a:pt x="20550" y="16025"/>
                    <a:pt x="20528" y="15988"/>
                    <a:pt x="20507" y="15988"/>
                  </a:cubicBezTo>
                  <a:cubicBezTo>
                    <a:pt x="20507" y="15988"/>
                    <a:pt x="20485" y="16025"/>
                    <a:pt x="20463" y="16025"/>
                  </a:cubicBezTo>
                  <a:cubicBezTo>
                    <a:pt x="20397" y="16025"/>
                    <a:pt x="20375" y="16044"/>
                    <a:pt x="20375" y="16101"/>
                  </a:cubicBezTo>
                  <a:cubicBezTo>
                    <a:pt x="20222" y="16044"/>
                    <a:pt x="20135" y="16195"/>
                    <a:pt x="20047" y="16233"/>
                  </a:cubicBezTo>
                  <a:cubicBezTo>
                    <a:pt x="20026" y="16252"/>
                    <a:pt x="19982" y="16233"/>
                    <a:pt x="19960" y="16233"/>
                  </a:cubicBezTo>
                  <a:cubicBezTo>
                    <a:pt x="19938" y="16252"/>
                    <a:pt x="19894" y="16289"/>
                    <a:pt x="19894" y="16308"/>
                  </a:cubicBezTo>
                  <a:cubicBezTo>
                    <a:pt x="19873" y="16327"/>
                    <a:pt x="19807" y="16365"/>
                    <a:pt x="19807" y="16383"/>
                  </a:cubicBezTo>
                  <a:cubicBezTo>
                    <a:pt x="19785" y="16402"/>
                    <a:pt x="19873" y="16478"/>
                    <a:pt x="19763" y="16459"/>
                  </a:cubicBezTo>
                  <a:cubicBezTo>
                    <a:pt x="19785" y="16610"/>
                    <a:pt x="19698" y="16685"/>
                    <a:pt x="19720" y="16836"/>
                  </a:cubicBezTo>
                  <a:cubicBezTo>
                    <a:pt x="19610" y="16798"/>
                    <a:pt x="19676" y="16911"/>
                    <a:pt x="19632" y="16949"/>
                  </a:cubicBezTo>
                  <a:cubicBezTo>
                    <a:pt x="19632" y="16949"/>
                    <a:pt x="19567" y="16930"/>
                    <a:pt x="19567" y="16949"/>
                  </a:cubicBezTo>
                  <a:cubicBezTo>
                    <a:pt x="19545" y="16968"/>
                    <a:pt x="19632" y="17005"/>
                    <a:pt x="19567" y="17005"/>
                  </a:cubicBezTo>
                  <a:cubicBezTo>
                    <a:pt x="19501" y="17005"/>
                    <a:pt x="19501" y="17156"/>
                    <a:pt x="19392" y="17156"/>
                  </a:cubicBezTo>
                  <a:cubicBezTo>
                    <a:pt x="19392" y="17156"/>
                    <a:pt x="19326" y="17213"/>
                    <a:pt x="19304" y="17232"/>
                  </a:cubicBezTo>
                  <a:cubicBezTo>
                    <a:pt x="19260" y="17269"/>
                    <a:pt x="19217" y="17382"/>
                    <a:pt x="19107" y="17439"/>
                  </a:cubicBezTo>
                  <a:cubicBezTo>
                    <a:pt x="19107" y="17477"/>
                    <a:pt x="19107" y="17533"/>
                    <a:pt x="19107" y="17571"/>
                  </a:cubicBezTo>
                  <a:cubicBezTo>
                    <a:pt x="19042" y="17609"/>
                    <a:pt x="18976" y="17627"/>
                    <a:pt x="18998" y="17722"/>
                  </a:cubicBezTo>
                  <a:cubicBezTo>
                    <a:pt x="18911" y="17722"/>
                    <a:pt x="18845" y="17722"/>
                    <a:pt x="18779" y="17722"/>
                  </a:cubicBezTo>
                  <a:cubicBezTo>
                    <a:pt x="18779" y="17741"/>
                    <a:pt x="18845" y="17741"/>
                    <a:pt x="18867" y="17759"/>
                  </a:cubicBezTo>
                  <a:cubicBezTo>
                    <a:pt x="18867" y="17797"/>
                    <a:pt x="18801" y="17778"/>
                    <a:pt x="18736" y="17778"/>
                  </a:cubicBezTo>
                  <a:cubicBezTo>
                    <a:pt x="18692" y="17816"/>
                    <a:pt x="18670" y="17854"/>
                    <a:pt x="18670" y="17929"/>
                  </a:cubicBezTo>
                  <a:cubicBezTo>
                    <a:pt x="18605" y="17891"/>
                    <a:pt x="18583" y="17891"/>
                    <a:pt x="18583" y="17967"/>
                  </a:cubicBezTo>
                  <a:cubicBezTo>
                    <a:pt x="18539" y="17967"/>
                    <a:pt x="18561" y="17910"/>
                    <a:pt x="18539" y="17891"/>
                  </a:cubicBezTo>
                  <a:cubicBezTo>
                    <a:pt x="18473" y="17891"/>
                    <a:pt x="18430" y="17891"/>
                    <a:pt x="18430" y="17854"/>
                  </a:cubicBezTo>
                  <a:cubicBezTo>
                    <a:pt x="18386" y="17872"/>
                    <a:pt x="18386" y="17929"/>
                    <a:pt x="18299" y="17929"/>
                  </a:cubicBezTo>
                  <a:cubicBezTo>
                    <a:pt x="18277" y="18004"/>
                    <a:pt x="18364" y="18023"/>
                    <a:pt x="18386" y="18099"/>
                  </a:cubicBezTo>
                  <a:cubicBezTo>
                    <a:pt x="18386" y="18193"/>
                    <a:pt x="18233" y="18249"/>
                    <a:pt x="18342" y="18306"/>
                  </a:cubicBezTo>
                  <a:cubicBezTo>
                    <a:pt x="18320" y="18400"/>
                    <a:pt x="18124" y="18306"/>
                    <a:pt x="18102" y="18381"/>
                  </a:cubicBezTo>
                  <a:cubicBezTo>
                    <a:pt x="18036" y="18381"/>
                    <a:pt x="18080" y="18438"/>
                    <a:pt x="18058" y="18457"/>
                  </a:cubicBezTo>
                  <a:cubicBezTo>
                    <a:pt x="18014" y="18476"/>
                    <a:pt x="17861" y="18457"/>
                    <a:pt x="17883" y="18551"/>
                  </a:cubicBezTo>
                  <a:cubicBezTo>
                    <a:pt x="17796" y="18494"/>
                    <a:pt x="17511" y="18494"/>
                    <a:pt x="17490" y="18589"/>
                  </a:cubicBezTo>
                  <a:cubicBezTo>
                    <a:pt x="17490" y="18626"/>
                    <a:pt x="17533" y="18608"/>
                    <a:pt x="17533" y="18589"/>
                  </a:cubicBezTo>
                  <a:cubicBezTo>
                    <a:pt x="17621" y="18589"/>
                    <a:pt x="17511" y="18683"/>
                    <a:pt x="17446" y="18664"/>
                  </a:cubicBezTo>
                  <a:cubicBezTo>
                    <a:pt x="17468" y="18739"/>
                    <a:pt x="17315" y="18853"/>
                    <a:pt x="17402" y="18871"/>
                  </a:cubicBezTo>
                  <a:cubicBezTo>
                    <a:pt x="17402" y="18890"/>
                    <a:pt x="17337" y="18909"/>
                    <a:pt x="17315" y="18909"/>
                  </a:cubicBezTo>
                  <a:cubicBezTo>
                    <a:pt x="17315" y="18909"/>
                    <a:pt x="17271" y="18871"/>
                    <a:pt x="17271" y="18871"/>
                  </a:cubicBezTo>
                  <a:cubicBezTo>
                    <a:pt x="17249" y="18871"/>
                    <a:pt x="17140" y="18966"/>
                    <a:pt x="17162" y="18834"/>
                  </a:cubicBezTo>
                  <a:cubicBezTo>
                    <a:pt x="17118" y="18853"/>
                    <a:pt x="17096" y="18928"/>
                    <a:pt x="17074" y="18871"/>
                  </a:cubicBezTo>
                  <a:cubicBezTo>
                    <a:pt x="17009" y="18890"/>
                    <a:pt x="17096" y="19079"/>
                    <a:pt x="17118" y="19154"/>
                  </a:cubicBezTo>
                  <a:cubicBezTo>
                    <a:pt x="17140" y="19248"/>
                    <a:pt x="17052" y="19211"/>
                    <a:pt x="17030" y="19305"/>
                  </a:cubicBezTo>
                  <a:cubicBezTo>
                    <a:pt x="17030" y="19343"/>
                    <a:pt x="17030" y="19418"/>
                    <a:pt x="16921" y="19399"/>
                  </a:cubicBezTo>
                  <a:cubicBezTo>
                    <a:pt x="16899" y="19437"/>
                    <a:pt x="16987" y="19456"/>
                    <a:pt x="16987" y="19475"/>
                  </a:cubicBezTo>
                  <a:cubicBezTo>
                    <a:pt x="17009" y="19531"/>
                    <a:pt x="16921" y="19456"/>
                    <a:pt x="16921" y="19475"/>
                  </a:cubicBezTo>
                  <a:cubicBezTo>
                    <a:pt x="16877" y="19493"/>
                    <a:pt x="16877" y="19588"/>
                    <a:pt x="16921" y="19569"/>
                  </a:cubicBezTo>
                  <a:cubicBezTo>
                    <a:pt x="16899" y="19625"/>
                    <a:pt x="16877" y="19588"/>
                    <a:pt x="16834" y="19569"/>
                  </a:cubicBezTo>
                  <a:cubicBezTo>
                    <a:pt x="16834" y="19569"/>
                    <a:pt x="16812" y="19625"/>
                    <a:pt x="16790" y="19606"/>
                  </a:cubicBezTo>
                  <a:cubicBezTo>
                    <a:pt x="16724" y="19531"/>
                    <a:pt x="16812" y="19625"/>
                    <a:pt x="16746" y="19682"/>
                  </a:cubicBezTo>
                  <a:cubicBezTo>
                    <a:pt x="16681" y="19738"/>
                    <a:pt x="16659" y="19663"/>
                    <a:pt x="16593" y="19720"/>
                  </a:cubicBezTo>
                  <a:cubicBezTo>
                    <a:pt x="16528" y="19814"/>
                    <a:pt x="16768" y="19795"/>
                    <a:pt x="16615" y="19852"/>
                  </a:cubicBezTo>
                  <a:cubicBezTo>
                    <a:pt x="16637" y="19889"/>
                    <a:pt x="16703" y="19889"/>
                    <a:pt x="16746" y="19889"/>
                  </a:cubicBezTo>
                  <a:cubicBezTo>
                    <a:pt x="16724" y="19965"/>
                    <a:pt x="16746" y="20002"/>
                    <a:pt x="16834" y="20002"/>
                  </a:cubicBezTo>
                  <a:cubicBezTo>
                    <a:pt x="16899" y="20078"/>
                    <a:pt x="16746" y="20115"/>
                    <a:pt x="16746" y="20134"/>
                  </a:cubicBezTo>
                  <a:cubicBezTo>
                    <a:pt x="16746" y="20153"/>
                    <a:pt x="16768" y="20191"/>
                    <a:pt x="16790" y="20172"/>
                  </a:cubicBezTo>
                  <a:cubicBezTo>
                    <a:pt x="16746" y="20228"/>
                    <a:pt x="16768" y="20172"/>
                    <a:pt x="16746" y="20172"/>
                  </a:cubicBezTo>
                  <a:cubicBezTo>
                    <a:pt x="16681" y="20172"/>
                    <a:pt x="16703" y="20247"/>
                    <a:pt x="16593" y="20247"/>
                  </a:cubicBezTo>
                  <a:cubicBezTo>
                    <a:pt x="16637" y="20304"/>
                    <a:pt x="16615" y="20323"/>
                    <a:pt x="16506" y="20323"/>
                  </a:cubicBezTo>
                  <a:cubicBezTo>
                    <a:pt x="16528" y="20417"/>
                    <a:pt x="16440" y="20398"/>
                    <a:pt x="16462" y="20492"/>
                  </a:cubicBezTo>
                  <a:cubicBezTo>
                    <a:pt x="16309" y="20511"/>
                    <a:pt x="16484" y="20643"/>
                    <a:pt x="16331" y="20568"/>
                  </a:cubicBezTo>
                  <a:cubicBezTo>
                    <a:pt x="16353" y="20643"/>
                    <a:pt x="16309" y="20719"/>
                    <a:pt x="16331" y="20813"/>
                  </a:cubicBezTo>
                  <a:cubicBezTo>
                    <a:pt x="16353" y="20832"/>
                    <a:pt x="16375" y="20850"/>
                    <a:pt x="16375" y="20850"/>
                  </a:cubicBezTo>
                  <a:cubicBezTo>
                    <a:pt x="16375" y="20888"/>
                    <a:pt x="16309" y="20907"/>
                    <a:pt x="16375" y="20982"/>
                  </a:cubicBezTo>
                  <a:cubicBezTo>
                    <a:pt x="16440" y="21020"/>
                    <a:pt x="16375" y="21058"/>
                    <a:pt x="16418" y="21152"/>
                  </a:cubicBezTo>
                  <a:cubicBezTo>
                    <a:pt x="16462" y="21227"/>
                    <a:pt x="16550" y="21265"/>
                    <a:pt x="16593" y="21341"/>
                  </a:cubicBezTo>
                  <a:cubicBezTo>
                    <a:pt x="16681" y="21397"/>
                    <a:pt x="16746" y="21284"/>
                    <a:pt x="16834" y="21359"/>
                  </a:cubicBezTo>
                  <a:cubicBezTo>
                    <a:pt x="16856" y="21491"/>
                    <a:pt x="16703" y="21416"/>
                    <a:pt x="16615" y="21435"/>
                  </a:cubicBezTo>
                  <a:cubicBezTo>
                    <a:pt x="16462" y="21472"/>
                    <a:pt x="16265" y="21529"/>
                    <a:pt x="16134" y="21510"/>
                  </a:cubicBezTo>
                  <a:cubicBezTo>
                    <a:pt x="16134" y="21510"/>
                    <a:pt x="16134" y="21454"/>
                    <a:pt x="16134" y="21435"/>
                  </a:cubicBezTo>
                  <a:cubicBezTo>
                    <a:pt x="15959" y="21472"/>
                    <a:pt x="15916" y="21378"/>
                    <a:pt x="15762" y="21359"/>
                  </a:cubicBezTo>
                  <a:cubicBezTo>
                    <a:pt x="15762" y="21341"/>
                    <a:pt x="15762" y="21303"/>
                    <a:pt x="15762" y="21265"/>
                  </a:cubicBezTo>
                  <a:cubicBezTo>
                    <a:pt x="15741" y="21171"/>
                    <a:pt x="15609" y="21246"/>
                    <a:pt x="15609" y="21152"/>
                  </a:cubicBezTo>
                  <a:cubicBezTo>
                    <a:pt x="15609" y="21133"/>
                    <a:pt x="15566" y="21114"/>
                    <a:pt x="15566" y="21095"/>
                  </a:cubicBezTo>
                  <a:cubicBezTo>
                    <a:pt x="15566" y="21058"/>
                    <a:pt x="15522" y="21058"/>
                    <a:pt x="15522" y="21058"/>
                  </a:cubicBezTo>
                  <a:cubicBezTo>
                    <a:pt x="15522" y="21020"/>
                    <a:pt x="15609" y="20945"/>
                    <a:pt x="15522" y="20945"/>
                  </a:cubicBezTo>
                  <a:cubicBezTo>
                    <a:pt x="15456" y="20945"/>
                    <a:pt x="15522" y="20907"/>
                    <a:pt x="15522" y="20869"/>
                  </a:cubicBezTo>
                  <a:cubicBezTo>
                    <a:pt x="15522" y="20832"/>
                    <a:pt x="15456" y="20832"/>
                    <a:pt x="15435" y="20813"/>
                  </a:cubicBezTo>
                  <a:cubicBezTo>
                    <a:pt x="15435" y="20775"/>
                    <a:pt x="15500" y="20775"/>
                    <a:pt x="15478" y="20737"/>
                  </a:cubicBezTo>
                  <a:cubicBezTo>
                    <a:pt x="15478" y="20737"/>
                    <a:pt x="15456" y="20719"/>
                    <a:pt x="15435" y="20700"/>
                  </a:cubicBezTo>
                  <a:cubicBezTo>
                    <a:pt x="15435" y="20662"/>
                    <a:pt x="15413" y="20605"/>
                    <a:pt x="15369" y="20587"/>
                  </a:cubicBezTo>
                  <a:cubicBezTo>
                    <a:pt x="15347" y="20549"/>
                    <a:pt x="15413" y="20530"/>
                    <a:pt x="15413" y="20492"/>
                  </a:cubicBezTo>
                  <a:cubicBezTo>
                    <a:pt x="15391" y="20474"/>
                    <a:pt x="15325" y="20436"/>
                    <a:pt x="15325" y="20455"/>
                  </a:cubicBezTo>
                  <a:cubicBezTo>
                    <a:pt x="15325" y="20436"/>
                    <a:pt x="15478" y="20379"/>
                    <a:pt x="15369" y="20342"/>
                  </a:cubicBezTo>
                  <a:cubicBezTo>
                    <a:pt x="15369" y="20323"/>
                    <a:pt x="15413" y="20323"/>
                    <a:pt x="15435" y="20323"/>
                  </a:cubicBezTo>
                  <a:cubicBezTo>
                    <a:pt x="15435" y="20228"/>
                    <a:pt x="15435" y="20153"/>
                    <a:pt x="15435" y="20059"/>
                  </a:cubicBezTo>
                  <a:cubicBezTo>
                    <a:pt x="15413" y="20040"/>
                    <a:pt x="15369" y="20021"/>
                    <a:pt x="15325" y="20002"/>
                  </a:cubicBezTo>
                  <a:cubicBezTo>
                    <a:pt x="15369" y="19889"/>
                    <a:pt x="15456" y="19795"/>
                    <a:pt x="15413" y="19682"/>
                  </a:cubicBezTo>
                  <a:cubicBezTo>
                    <a:pt x="15522" y="19720"/>
                    <a:pt x="15500" y="19625"/>
                    <a:pt x="15609" y="19644"/>
                  </a:cubicBezTo>
                  <a:cubicBezTo>
                    <a:pt x="15609" y="19550"/>
                    <a:pt x="15609" y="19437"/>
                    <a:pt x="15609" y="19324"/>
                  </a:cubicBezTo>
                  <a:cubicBezTo>
                    <a:pt x="15806" y="19343"/>
                    <a:pt x="15719" y="19098"/>
                    <a:pt x="15806" y="19022"/>
                  </a:cubicBezTo>
                  <a:cubicBezTo>
                    <a:pt x="15784" y="19041"/>
                    <a:pt x="15741" y="19060"/>
                    <a:pt x="15719" y="19022"/>
                  </a:cubicBezTo>
                  <a:cubicBezTo>
                    <a:pt x="15653" y="19041"/>
                    <a:pt x="15609" y="19116"/>
                    <a:pt x="15609" y="19230"/>
                  </a:cubicBezTo>
                  <a:cubicBezTo>
                    <a:pt x="15544" y="19192"/>
                    <a:pt x="15478" y="19173"/>
                    <a:pt x="15478" y="19079"/>
                  </a:cubicBezTo>
                  <a:cubicBezTo>
                    <a:pt x="15413" y="19041"/>
                    <a:pt x="15609" y="18966"/>
                    <a:pt x="15566" y="18947"/>
                  </a:cubicBezTo>
                  <a:cubicBezTo>
                    <a:pt x="15478" y="18890"/>
                    <a:pt x="15588" y="18966"/>
                    <a:pt x="15653" y="18909"/>
                  </a:cubicBezTo>
                  <a:cubicBezTo>
                    <a:pt x="15675" y="18721"/>
                    <a:pt x="15588" y="18570"/>
                    <a:pt x="15609" y="18419"/>
                  </a:cubicBezTo>
                  <a:cubicBezTo>
                    <a:pt x="15609" y="18419"/>
                    <a:pt x="15675" y="18419"/>
                    <a:pt x="15697" y="18419"/>
                  </a:cubicBezTo>
                  <a:cubicBezTo>
                    <a:pt x="15653" y="18249"/>
                    <a:pt x="15697" y="18231"/>
                    <a:pt x="15697" y="18023"/>
                  </a:cubicBezTo>
                  <a:cubicBezTo>
                    <a:pt x="15784" y="17929"/>
                    <a:pt x="15916" y="17816"/>
                    <a:pt x="15850" y="17684"/>
                  </a:cubicBezTo>
                  <a:cubicBezTo>
                    <a:pt x="16003" y="17835"/>
                    <a:pt x="15872" y="17420"/>
                    <a:pt x="16025" y="17571"/>
                  </a:cubicBezTo>
                  <a:cubicBezTo>
                    <a:pt x="16003" y="17495"/>
                    <a:pt x="16003" y="17420"/>
                    <a:pt x="15981" y="17326"/>
                  </a:cubicBezTo>
                  <a:cubicBezTo>
                    <a:pt x="15959" y="17288"/>
                    <a:pt x="15894" y="17232"/>
                    <a:pt x="15894" y="17194"/>
                  </a:cubicBezTo>
                  <a:cubicBezTo>
                    <a:pt x="15894" y="17137"/>
                    <a:pt x="15916" y="17119"/>
                    <a:pt x="15937" y="17081"/>
                  </a:cubicBezTo>
                  <a:cubicBezTo>
                    <a:pt x="15937" y="17005"/>
                    <a:pt x="15894" y="16892"/>
                    <a:pt x="16025" y="16968"/>
                  </a:cubicBezTo>
                  <a:cubicBezTo>
                    <a:pt x="16003" y="16874"/>
                    <a:pt x="16025" y="16779"/>
                    <a:pt x="16047" y="16704"/>
                  </a:cubicBezTo>
                  <a:cubicBezTo>
                    <a:pt x="16090" y="16628"/>
                    <a:pt x="16069" y="16666"/>
                    <a:pt x="16047" y="16591"/>
                  </a:cubicBezTo>
                  <a:cubicBezTo>
                    <a:pt x="16047" y="16553"/>
                    <a:pt x="16156" y="16459"/>
                    <a:pt x="16090" y="16421"/>
                  </a:cubicBezTo>
                  <a:cubicBezTo>
                    <a:pt x="16069" y="16383"/>
                    <a:pt x="16090" y="16383"/>
                    <a:pt x="16090" y="16308"/>
                  </a:cubicBezTo>
                  <a:cubicBezTo>
                    <a:pt x="16112" y="16270"/>
                    <a:pt x="16090" y="16214"/>
                    <a:pt x="16090" y="16176"/>
                  </a:cubicBezTo>
                  <a:cubicBezTo>
                    <a:pt x="16112" y="16120"/>
                    <a:pt x="16134" y="16101"/>
                    <a:pt x="16134" y="16063"/>
                  </a:cubicBezTo>
                  <a:cubicBezTo>
                    <a:pt x="16156" y="15931"/>
                    <a:pt x="16112" y="15799"/>
                    <a:pt x="16134" y="15686"/>
                  </a:cubicBezTo>
                  <a:cubicBezTo>
                    <a:pt x="16134" y="15630"/>
                    <a:pt x="16178" y="15611"/>
                    <a:pt x="16178" y="15573"/>
                  </a:cubicBezTo>
                  <a:cubicBezTo>
                    <a:pt x="16156" y="15460"/>
                    <a:pt x="16047" y="15366"/>
                    <a:pt x="16047" y="15253"/>
                  </a:cubicBezTo>
                  <a:cubicBezTo>
                    <a:pt x="16047" y="15196"/>
                    <a:pt x="16003" y="15271"/>
                    <a:pt x="15937" y="15253"/>
                  </a:cubicBezTo>
                  <a:cubicBezTo>
                    <a:pt x="15872" y="15177"/>
                    <a:pt x="15762" y="15083"/>
                    <a:pt x="15653" y="15083"/>
                  </a:cubicBezTo>
                  <a:cubicBezTo>
                    <a:pt x="15631" y="15083"/>
                    <a:pt x="15588" y="14989"/>
                    <a:pt x="15566" y="15008"/>
                  </a:cubicBezTo>
                  <a:cubicBezTo>
                    <a:pt x="15500" y="15064"/>
                    <a:pt x="15566" y="14989"/>
                    <a:pt x="15522" y="14970"/>
                  </a:cubicBezTo>
                  <a:cubicBezTo>
                    <a:pt x="15456" y="14932"/>
                    <a:pt x="15347" y="15008"/>
                    <a:pt x="15435" y="14913"/>
                  </a:cubicBezTo>
                  <a:cubicBezTo>
                    <a:pt x="15435" y="14838"/>
                    <a:pt x="15325" y="14894"/>
                    <a:pt x="15282" y="14876"/>
                  </a:cubicBezTo>
                  <a:cubicBezTo>
                    <a:pt x="15260" y="14857"/>
                    <a:pt x="15303" y="14800"/>
                    <a:pt x="15282" y="14800"/>
                  </a:cubicBezTo>
                  <a:cubicBezTo>
                    <a:pt x="15260" y="14781"/>
                    <a:pt x="15216" y="14781"/>
                    <a:pt x="15194" y="14763"/>
                  </a:cubicBezTo>
                  <a:cubicBezTo>
                    <a:pt x="15150" y="14725"/>
                    <a:pt x="15085" y="14631"/>
                    <a:pt x="15085" y="14517"/>
                  </a:cubicBezTo>
                  <a:cubicBezTo>
                    <a:pt x="15085" y="14480"/>
                    <a:pt x="15019" y="14499"/>
                    <a:pt x="14997" y="14480"/>
                  </a:cubicBezTo>
                  <a:cubicBezTo>
                    <a:pt x="14954" y="14461"/>
                    <a:pt x="14997" y="14310"/>
                    <a:pt x="14910" y="14310"/>
                  </a:cubicBezTo>
                  <a:cubicBezTo>
                    <a:pt x="14844" y="14310"/>
                    <a:pt x="14801" y="14103"/>
                    <a:pt x="14757" y="14027"/>
                  </a:cubicBezTo>
                  <a:cubicBezTo>
                    <a:pt x="14713" y="13971"/>
                    <a:pt x="14647" y="13895"/>
                    <a:pt x="14582" y="13820"/>
                  </a:cubicBezTo>
                  <a:cubicBezTo>
                    <a:pt x="14560" y="13782"/>
                    <a:pt x="14516" y="13764"/>
                    <a:pt x="14516" y="13745"/>
                  </a:cubicBezTo>
                  <a:cubicBezTo>
                    <a:pt x="14494" y="13726"/>
                    <a:pt x="14516" y="13688"/>
                    <a:pt x="14516" y="13669"/>
                  </a:cubicBezTo>
                  <a:cubicBezTo>
                    <a:pt x="14494" y="13632"/>
                    <a:pt x="14451" y="13669"/>
                    <a:pt x="14429" y="13632"/>
                  </a:cubicBezTo>
                  <a:cubicBezTo>
                    <a:pt x="14429" y="13632"/>
                    <a:pt x="14363" y="13368"/>
                    <a:pt x="14341" y="13575"/>
                  </a:cubicBezTo>
                  <a:cubicBezTo>
                    <a:pt x="14254" y="13537"/>
                    <a:pt x="14320" y="13349"/>
                    <a:pt x="14298" y="13255"/>
                  </a:cubicBezTo>
                  <a:cubicBezTo>
                    <a:pt x="14407" y="13255"/>
                    <a:pt x="14407" y="13160"/>
                    <a:pt x="14473" y="13104"/>
                  </a:cubicBezTo>
                  <a:cubicBezTo>
                    <a:pt x="14494" y="13010"/>
                    <a:pt x="14385" y="13047"/>
                    <a:pt x="14341" y="13010"/>
                  </a:cubicBezTo>
                  <a:cubicBezTo>
                    <a:pt x="14341" y="12897"/>
                    <a:pt x="14407" y="12859"/>
                    <a:pt x="14385" y="12727"/>
                  </a:cubicBezTo>
                  <a:cubicBezTo>
                    <a:pt x="14407" y="12708"/>
                    <a:pt x="14451" y="12689"/>
                    <a:pt x="14516" y="12689"/>
                  </a:cubicBezTo>
                  <a:cubicBezTo>
                    <a:pt x="14516" y="12670"/>
                    <a:pt x="14494" y="12614"/>
                    <a:pt x="14516" y="12595"/>
                  </a:cubicBezTo>
                  <a:cubicBezTo>
                    <a:pt x="14516" y="12576"/>
                    <a:pt x="14582" y="12595"/>
                    <a:pt x="14582" y="12595"/>
                  </a:cubicBezTo>
                  <a:cubicBezTo>
                    <a:pt x="14604" y="12576"/>
                    <a:pt x="14582" y="12557"/>
                    <a:pt x="14582" y="12557"/>
                  </a:cubicBezTo>
                  <a:cubicBezTo>
                    <a:pt x="14604" y="12538"/>
                    <a:pt x="14691" y="12482"/>
                    <a:pt x="14669" y="12482"/>
                  </a:cubicBezTo>
                  <a:cubicBezTo>
                    <a:pt x="14669" y="12482"/>
                    <a:pt x="14626" y="12482"/>
                    <a:pt x="14626" y="12482"/>
                  </a:cubicBezTo>
                  <a:cubicBezTo>
                    <a:pt x="14626" y="12482"/>
                    <a:pt x="14647" y="12425"/>
                    <a:pt x="14669" y="12444"/>
                  </a:cubicBezTo>
                  <a:cubicBezTo>
                    <a:pt x="14757" y="12538"/>
                    <a:pt x="14691" y="12388"/>
                    <a:pt x="14801" y="12369"/>
                  </a:cubicBezTo>
                  <a:cubicBezTo>
                    <a:pt x="14866" y="12369"/>
                    <a:pt x="14822" y="12293"/>
                    <a:pt x="14866" y="12237"/>
                  </a:cubicBezTo>
                  <a:cubicBezTo>
                    <a:pt x="14866" y="12237"/>
                    <a:pt x="15063" y="12105"/>
                    <a:pt x="14954" y="12030"/>
                  </a:cubicBezTo>
                  <a:cubicBezTo>
                    <a:pt x="14910" y="11973"/>
                    <a:pt x="14954" y="12011"/>
                    <a:pt x="14954" y="11954"/>
                  </a:cubicBezTo>
                  <a:cubicBezTo>
                    <a:pt x="14954" y="11879"/>
                    <a:pt x="14866" y="11615"/>
                    <a:pt x="14910" y="11539"/>
                  </a:cubicBezTo>
                  <a:cubicBezTo>
                    <a:pt x="14713" y="11558"/>
                    <a:pt x="14713" y="11408"/>
                    <a:pt x="14516" y="11464"/>
                  </a:cubicBezTo>
                  <a:cubicBezTo>
                    <a:pt x="14451" y="11483"/>
                    <a:pt x="14516" y="11521"/>
                    <a:pt x="14473" y="11596"/>
                  </a:cubicBezTo>
                  <a:cubicBezTo>
                    <a:pt x="14254" y="11615"/>
                    <a:pt x="14167" y="11502"/>
                    <a:pt x="13970" y="11502"/>
                  </a:cubicBezTo>
                  <a:cubicBezTo>
                    <a:pt x="13970" y="11426"/>
                    <a:pt x="13860" y="11445"/>
                    <a:pt x="13904" y="11351"/>
                  </a:cubicBezTo>
                  <a:cubicBezTo>
                    <a:pt x="13839" y="11332"/>
                    <a:pt x="13773" y="11351"/>
                    <a:pt x="13729" y="11313"/>
                  </a:cubicBezTo>
                  <a:cubicBezTo>
                    <a:pt x="13729" y="11313"/>
                    <a:pt x="13751" y="11257"/>
                    <a:pt x="13729" y="11257"/>
                  </a:cubicBezTo>
                  <a:cubicBezTo>
                    <a:pt x="13729" y="11238"/>
                    <a:pt x="13664" y="11257"/>
                    <a:pt x="13642" y="11257"/>
                  </a:cubicBezTo>
                  <a:cubicBezTo>
                    <a:pt x="13620" y="11219"/>
                    <a:pt x="13642" y="11144"/>
                    <a:pt x="13576" y="11144"/>
                  </a:cubicBezTo>
                  <a:cubicBezTo>
                    <a:pt x="13576" y="11049"/>
                    <a:pt x="13642" y="11068"/>
                    <a:pt x="13576" y="11012"/>
                  </a:cubicBezTo>
                  <a:cubicBezTo>
                    <a:pt x="13554" y="10974"/>
                    <a:pt x="13533" y="10993"/>
                    <a:pt x="13533" y="11012"/>
                  </a:cubicBezTo>
                  <a:cubicBezTo>
                    <a:pt x="13467" y="10974"/>
                    <a:pt x="13445" y="10899"/>
                    <a:pt x="13336" y="10899"/>
                  </a:cubicBezTo>
                  <a:cubicBezTo>
                    <a:pt x="13379" y="10786"/>
                    <a:pt x="13183" y="10880"/>
                    <a:pt x="13248" y="10767"/>
                  </a:cubicBezTo>
                  <a:cubicBezTo>
                    <a:pt x="13205" y="10748"/>
                    <a:pt x="12986" y="10748"/>
                    <a:pt x="13030" y="10767"/>
                  </a:cubicBezTo>
                  <a:cubicBezTo>
                    <a:pt x="12986" y="10748"/>
                    <a:pt x="13030" y="10710"/>
                    <a:pt x="13008" y="10691"/>
                  </a:cubicBezTo>
                  <a:cubicBezTo>
                    <a:pt x="12986" y="10672"/>
                    <a:pt x="12942" y="10691"/>
                    <a:pt x="12920" y="10691"/>
                  </a:cubicBezTo>
                  <a:cubicBezTo>
                    <a:pt x="12877" y="10672"/>
                    <a:pt x="12789" y="10635"/>
                    <a:pt x="12680" y="10654"/>
                  </a:cubicBezTo>
                  <a:cubicBezTo>
                    <a:pt x="12724" y="10522"/>
                    <a:pt x="12592" y="10597"/>
                    <a:pt x="12505" y="10541"/>
                  </a:cubicBezTo>
                  <a:cubicBezTo>
                    <a:pt x="12505" y="10541"/>
                    <a:pt x="12527" y="10484"/>
                    <a:pt x="12505" y="10484"/>
                  </a:cubicBezTo>
                  <a:cubicBezTo>
                    <a:pt x="12505" y="10465"/>
                    <a:pt x="12439" y="10484"/>
                    <a:pt x="12439" y="10484"/>
                  </a:cubicBezTo>
                  <a:cubicBezTo>
                    <a:pt x="12418" y="10465"/>
                    <a:pt x="12439" y="10427"/>
                    <a:pt x="12439" y="10409"/>
                  </a:cubicBezTo>
                  <a:cubicBezTo>
                    <a:pt x="12418" y="10390"/>
                    <a:pt x="12352" y="10409"/>
                    <a:pt x="12352" y="10409"/>
                  </a:cubicBezTo>
                  <a:cubicBezTo>
                    <a:pt x="12330" y="10390"/>
                    <a:pt x="12352" y="10352"/>
                    <a:pt x="12352" y="10333"/>
                  </a:cubicBezTo>
                  <a:cubicBezTo>
                    <a:pt x="12308" y="10314"/>
                    <a:pt x="12308" y="10371"/>
                    <a:pt x="12308" y="10371"/>
                  </a:cubicBezTo>
                  <a:cubicBezTo>
                    <a:pt x="12286" y="10371"/>
                    <a:pt x="12199" y="10333"/>
                    <a:pt x="12177" y="10295"/>
                  </a:cubicBezTo>
                  <a:cubicBezTo>
                    <a:pt x="12133" y="10352"/>
                    <a:pt x="12111" y="10295"/>
                    <a:pt x="12068" y="10295"/>
                  </a:cubicBezTo>
                  <a:cubicBezTo>
                    <a:pt x="12002" y="10314"/>
                    <a:pt x="11937" y="10371"/>
                    <a:pt x="11849" y="10371"/>
                  </a:cubicBezTo>
                  <a:cubicBezTo>
                    <a:pt x="11762" y="10371"/>
                    <a:pt x="11762" y="10333"/>
                    <a:pt x="11696" y="10333"/>
                  </a:cubicBezTo>
                  <a:cubicBezTo>
                    <a:pt x="11587" y="10333"/>
                    <a:pt x="11630" y="10390"/>
                    <a:pt x="11543" y="10333"/>
                  </a:cubicBezTo>
                  <a:cubicBezTo>
                    <a:pt x="11477" y="10314"/>
                    <a:pt x="11434" y="10333"/>
                    <a:pt x="11324" y="10295"/>
                  </a:cubicBezTo>
                  <a:cubicBezTo>
                    <a:pt x="11303" y="10295"/>
                    <a:pt x="11303" y="10239"/>
                    <a:pt x="11281" y="10239"/>
                  </a:cubicBezTo>
                  <a:cubicBezTo>
                    <a:pt x="11259" y="10220"/>
                    <a:pt x="11237" y="10239"/>
                    <a:pt x="11215" y="10239"/>
                  </a:cubicBezTo>
                  <a:cubicBezTo>
                    <a:pt x="11150" y="10220"/>
                    <a:pt x="10975" y="10201"/>
                    <a:pt x="11084" y="10126"/>
                  </a:cubicBezTo>
                  <a:cubicBezTo>
                    <a:pt x="10975" y="10126"/>
                    <a:pt x="10953" y="10050"/>
                    <a:pt x="10843" y="10050"/>
                  </a:cubicBezTo>
                  <a:cubicBezTo>
                    <a:pt x="10822" y="10032"/>
                    <a:pt x="10800" y="9994"/>
                    <a:pt x="10800" y="9956"/>
                  </a:cubicBezTo>
                  <a:cubicBezTo>
                    <a:pt x="10625" y="9937"/>
                    <a:pt x="10581" y="9824"/>
                    <a:pt x="10384" y="9805"/>
                  </a:cubicBezTo>
                  <a:cubicBezTo>
                    <a:pt x="10362" y="9692"/>
                    <a:pt x="10275" y="9636"/>
                    <a:pt x="10319" y="9466"/>
                  </a:cubicBezTo>
                  <a:cubicBezTo>
                    <a:pt x="10297" y="9315"/>
                    <a:pt x="10078" y="9391"/>
                    <a:pt x="10188" y="9240"/>
                  </a:cubicBezTo>
                  <a:cubicBezTo>
                    <a:pt x="10144" y="9240"/>
                    <a:pt x="10122" y="9259"/>
                    <a:pt x="10100" y="9278"/>
                  </a:cubicBezTo>
                  <a:cubicBezTo>
                    <a:pt x="10056" y="9278"/>
                    <a:pt x="10078" y="9240"/>
                    <a:pt x="10056" y="9221"/>
                  </a:cubicBezTo>
                  <a:cubicBezTo>
                    <a:pt x="10035" y="9183"/>
                    <a:pt x="9947" y="9183"/>
                    <a:pt x="9947" y="9108"/>
                  </a:cubicBezTo>
                  <a:cubicBezTo>
                    <a:pt x="9947" y="9070"/>
                    <a:pt x="9860" y="9070"/>
                    <a:pt x="9816" y="9070"/>
                  </a:cubicBezTo>
                  <a:cubicBezTo>
                    <a:pt x="9816" y="9052"/>
                    <a:pt x="9882" y="9033"/>
                    <a:pt x="9860" y="8995"/>
                  </a:cubicBezTo>
                  <a:cubicBezTo>
                    <a:pt x="9860" y="8995"/>
                    <a:pt x="9816" y="8938"/>
                    <a:pt x="9816" y="8938"/>
                  </a:cubicBezTo>
                  <a:cubicBezTo>
                    <a:pt x="9794" y="8920"/>
                    <a:pt x="9750" y="8938"/>
                    <a:pt x="9750" y="8938"/>
                  </a:cubicBezTo>
                  <a:cubicBezTo>
                    <a:pt x="9707" y="8901"/>
                    <a:pt x="9728" y="8844"/>
                    <a:pt x="9707" y="8825"/>
                  </a:cubicBezTo>
                  <a:cubicBezTo>
                    <a:pt x="9597" y="8750"/>
                    <a:pt x="9488" y="8731"/>
                    <a:pt x="9444" y="8580"/>
                  </a:cubicBezTo>
                  <a:cubicBezTo>
                    <a:pt x="9379" y="8524"/>
                    <a:pt x="9379" y="8599"/>
                    <a:pt x="9291" y="8543"/>
                  </a:cubicBezTo>
                  <a:cubicBezTo>
                    <a:pt x="9313" y="8467"/>
                    <a:pt x="9226" y="8467"/>
                    <a:pt x="9204" y="8448"/>
                  </a:cubicBezTo>
                  <a:cubicBezTo>
                    <a:pt x="9182" y="8392"/>
                    <a:pt x="9226" y="8260"/>
                    <a:pt x="9094" y="8260"/>
                  </a:cubicBezTo>
                  <a:cubicBezTo>
                    <a:pt x="9116" y="8090"/>
                    <a:pt x="9007" y="8015"/>
                    <a:pt x="8876" y="7977"/>
                  </a:cubicBezTo>
                  <a:cubicBezTo>
                    <a:pt x="8854" y="8015"/>
                    <a:pt x="8832" y="8053"/>
                    <a:pt x="8810" y="8090"/>
                  </a:cubicBezTo>
                  <a:cubicBezTo>
                    <a:pt x="8767" y="8166"/>
                    <a:pt x="8898" y="8184"/>
                    <a:pt x="8920" y="8222"/>
                  </a:cubicBezTo>
                  <a:cubicBezTo>
                    <a:pt x="8941" y="8241"/>
                    <a:pt x="8920" y="8298"/>
                    <a:pt x="8920" y="8298"/>
                  </a:cubicBezTo>
                  <a:cubicBezTo>
                    <a:pt x="8920" y="8298"/>
                    <a:pt x="8963" y="8298"/>
                    <a:pt x="8963" y="8298"/>
                  </a:cubicBezTo>
                  <a:cubicBezTo>
                    <a:pt x="8985" y="8354"/>
                    <a:pt x="8920" y="8430"/>
                    <a:pt x="9007" y="8448"/>
                  </a:cubicBezTo>
                  <a:cubicBezTo>
                    <a:pt x="9073" y="8448"/>
                    <a:pt x="9029" y="8543"/>
                    <a:pt x="9094" y="8618"/>
                  </a:cubicBezTo>
                  <a:cubicBezTo>
                    <a:pt x="9094" y="8637"/>
                    <a:pt x="9116" y="8618"/>
                    <a:pt x="9138" y="8656"/>
                  </a:cubicBezTo>
                  <a:cubicBezTo>
                    <a:pt x="9138" y="8712"/>
                    <a:pt x="9247" y="8693"/>
                    <a:pt x="9204" y="8825"/>
                  </a:cubicBezTo>
                  <a:cubicBezTo>
                    <a:pt x="9226" y="8863"/>
                    <a:pt x="9291" y="8863"/>
                    <a:pt x="9335" y="8863"/>
                  </a:cubicBezTo>
                  <a:cubicBezTo>
                    <a:pt x="9291" y="8901"/>
                    <a:pt x="9379" y="8920"/>
                    <a:pt x="9379" y="8938"/>
                  </a:cubicBezTo>
                  <a:cubicBezTo>
                    <a:pt x="9379" y="8957"/>
                    <a:pt x="9335" y="9014"/>
                    <a:pt x="9335" y="8995"/>
                  </a:cubicBezTo>
                  <a:cubicBezTo>
                    <a:pt x="9357" y="9052"/>
                    <a:pt x="9466" y="9033"/>
                    <a:pt x="9422" y="9146"/>
                  </a:cubicBezTo>
                  <a:cubicBezTo>
                    <a:pt x="9357" y="9108"/>
                    <a:pt x="9335" y="9052"/>
                    <a:pt x="9204" y="9070"/>
                  </a:cubicBezTo>
                  <a:cubicBezTo>
                    <a:pt x="9269" y="8938"/>
                    <a:pt x="9116" y="8957"/>
                    <a:pt x="9138" y="8863"/>
                  </a:cubicBezTo>
                  <a:cubicBezTo>
                    <a:pt x="9116" y="8806"/>
                    <a:pt x="9051" y="8788"/>
                    <a:pt x="9007" y="8750"/>
                  </a:cubicBezTo>
                  <a:cubicBezTo>
                    <a:pt x="8963" y="8731"/>
                    <a:pt x="8941" y="8693"/>
                    <a:pt x="8920" y="8656"/>
                  </a:cubicBezTo>
                  <a:cubicBezTo>
                    <a:pt x="8854" y="8637"/>
                    <a:pt x="8788" y="8637"/>
                    <a:pt x="8767" y="8580"/>
                  </a:cubicBezTo>
                  <a:cubicBezTo>
                    <a:pt x="8767" y="8486"/>
                    <a:pt x="8788" y="8543"/>
                    <a:pt x="8832" y="8543"/>
                  </a:cubicBezTo>
                  <a:cubicBezTo>
                    <a:pt x="8876" y="8392"/>
                    <a:pt x="8701" y="8430"/>
                    <a:pt x="8723" y="8298"/>
                  </a:cubicBezTo>
                  <a:cubicBezTo>
                    <a:pt x="8635" y="8279"/>
                    <a:pt x="8613" y="8222"/>
                    <a:pt x="8526" y="8222"/>
                  </a:cubicBezTo>
                  <a:cubicBezTo>
                    <a:pt x="8526" y="8147"/>
                    <a:pt x="8592" y="8147"/>
                    <a:pt x="8526" y="8053"/>
                  </a:cubicBezTo>
                  <a:cubicBezTo>
                    <a:pt x="8504" y="8034"/>
                    <a:pt x="8482" y="8015"/>
                    <a:pt x="8482" y="8015"/>
                  </a:cubicBezTo>
                  <a:cubicBezTo>
                    <a:pt x="8439" y="7939"/>
                    <a:pt x="8460" y="7826"/>
                    <a:pt x="8264" y="7845"/>
                  </a:cubicBezTo>
                  <a:cubicBezTo>
                    <a:pt x="8307" y="7808"/>
                    <a:pt x="8307" y="7789"/>
                    <a:pt x="8264" y="7732"/>
                  </a:cubicBezTo>
                  <a:cubicBezTo>
                    <a:pt x="8264" y="7732"/>
                    <a:pt x="8242" y="7676"/>
                    <a:pt x="8242" y="7676"/>
                  </a:cubicBezTo>
                  <a:cubicBezTo>
                    <a:pt x="8220" y="7657"/>
                    <a:pt x="8133" y="7676"/>
                    <a:pt x="8111" y="7676"/>
                  </a:cubicBezTo>
                  <a:cubicBezTo>
                    <a:pt x="8089" y="7638"/>
                    <a:pt x="8198" y="7638"/>
                    <a:pt x="8198" y="7638"/>
                  </a:cubicBezTo>
                  <a:cubicBezTo>
                    <a:pt x="8176" y="7563"/>
                    <a:pt x="7936" y="7525"/>
                    <a:pt x="7826" y="7487"/>
                  </a:cubicBezTo>
                  <a:cubicBezTo>
                    <a:pt x="7805" y="7468"/>
                    <a:pt x="7805" y="7449"/>
                    <a:pt x="7783" y="7431"/>
                  </a:cubicBezTo>
                  <a:cubicBezTo>
                    <a:pt x="7761" y="7374"/>
                    <a:pt x="7739" y="7355"/>
                    <a:pt x="7695" y="7317"/>
                  </a:cubicBezTo>
                  <a:cubicBezTo>
                    <a:pt x="7673" y="7280"/>
                    <a:pt x="7673" y="7186"/>
                    <a:pt x="7630" y="7110"/>
                  </a:cubicBezTo>
                  <a:cubicBezTo>
                    <a:pt x="7608" y="7091"/>
                    <a:pt x="7542" y="7091"/>
                    <a:pt x="7542" y="7072"/>
                  </a:cubicBezTo>
                  <a:cubicBezTo>
                    <a:pt x="7520" y="7016"/>
                    <a:pt x="7564" y="6941"/>
                    <a:pt x="7455" y="6959"/>
                  </a:cubicBezTo>
                  <a:cubicBezTo>
                    <a:pt x="7477" y="6827"/>
                    <a:pt x="7389" y="6752"/>
                    <a:pt x="7302" y="6658"/>
                  </a:cubicBezTo>
                  <a:cubicBezTo>
                    <a:pt x="7258" y="6601"/>
                    <a:pt x="7258" y="6507"/>
                    <a:pt x="7171" y="6545"/>
                  </a:cubicBezTo>
                  <a:cubicBezTo>
                    <a:pt x="7236" y="6130"/>
                    <a:pt x="7149" y="5885"/>
                    <a:pt x="7171" y="5376"/>
                  </a:cubicBezTo>
                  <a:cubicBezTo>
                    <a:pt x="7171" y="5357"/>
                    <a:pt x="7127" y="5357"/>
                    <a:pt x="7127" y="5320"/>
                  </a:cubicBezTo>
                  <a:cubicBezTo>
                    <a:pt x="7105" y="5301"/>
                    <a:pt x="7083" y="5263"/>
                    <a:pt x="7039" y="5244"/>
                  </a:cubicBezTo>
                  <a:cubicBezTo>
                    <a:pt x="7039" y="5225"/>
                    <a:pt x="7018" y="5206"/>
                    <a:pt x="6974" y="5206"/>
                  </a:cubicBezTo>
                  <a:cubicBezTo>
                    <a:pt x="6952" y="5037"/>
                    <a:pt x="6777" y="4943"/>
                    <a:pt x="6646" y="4830"/>
                  </a:cubicBezTo>
                  <a:cubicBezTo>
                    <a:pt x="6624" y="4811"/>
                    <a:pt x="6602" y="4792"/>
                    <a:pt x="6602" y="4754"/>
                  </a:cubicBezTo>
                  <a:cubicBezTo>
                    <a:pt x="6624" y="4773"/>
                    <a:pt x="6711" y="4811"/>
                    <a:pt x="6733" y="4754"/>
                  </a:cubicBezTo>
                  <a:cubicBezTo>
                    <a:pt x="6799" y="4754"/>
                    <a:pt x="6777" y="4848"/>
                    <a:pt x="6886" y="4830"/>
                  </a:cubicBezTo>
                  <a:cubicBezTo>
                    <a:pt x="6908" y="4848"/>
                    <a:pt x="6930" y="4905"/>
                    <a:pt x="6930" y="4961"/>
                  </a:cubicBezTo>
                  <a:cubicBezTo>
                    <a:pt x="7127" y="4943"/>
                    <a:pt x="7171" y="5056"/>
                    <a:pt x="7302" y="5093"/>
                  </a:cubicBezTo>
                  <a:cubicBezTo>
                    <a:pt x="7280" y="5225"/>
                    <a:pt x="7367" y="5263"/>
                    <a:pt x="7411" y="5320"/>
                  </a:cubicBezTo>
                  <a:cubicBezTo>
                    <a:pt x="7455" y="5301"/>
                    <a:pt x="7477" y="5244"/>
                    <a:pt x="7455" y="5206"/>
                  </a:cubicBezTo>
                  <a:cubicBezTo>
                    <a:pt x="7455" y="5169"/>
                    <a:pt x="7389" y="5169"/>
                    <a:pt x="7367" y="5131"/>
                  </a:cubicBezTo>
                  <a:cubicBezTo>
                    <a:pt x="7345" y="5075"/>
                    <a:pt x="7345" y="5037"/>
                    <a:pt x="7345" y="4999"/>
                  </a:cubicBezTo>
                  <a:cubicBezTo>
                    <a:pt x="7324" y="4980"/>
                    <a:pt x="7302" y="4961"/>
                    <a:pt x="7302" y="4961"/>
                  </a:cubicBezTo>
                  <a:cubicBezTo>
                    <a:pt x="7280" y="4943"/>
                    <a:pt x="7324" y="4905"/>
                    <a:pt x="7345" y="4924"/>
                  </a:cubicBezTo>
                  <a:cubicBezTo>
                    <a:pt x="7280" y="4848"/>
                    <a:pt x="7192" y="4867"/>
                    <a:pt x="7214" y="4792"/>
                  </a:cubicBezTo>
                  <a:cubicBezTo>
                    <a:pt x="7018" y="4811"/>
                    <a:pt x="6996" y="4679"/>
                    <a:pt x="6799" y="4679"/>
                  </a:cubicBezTo>
                  <a:cubicBezTo>
                    <a:pt x="6865" y="4566"/>
                    <a:pt x="6668" y="4660"/>
                    <a:pt x="6733" y="4547"/>
                  </a:cubicBezTo>
                  <a:cubicBezTo>
                    <a:pt x="6690" y="4509"/>
                    <a:pt x="6624" y="4547"/>
                    <a:pt x="6558" y="4471"/>
                  </a:cubicBezTo>
                  <a:cubicBezTo>
                    <a:pt x="6558" y="4434"/>
                    <a:pt x="6602" y="4434"/>
                    <a:pt x="6646" y="4434"/>
                  </a:cubicBezTo>
                  <a:cubicBezTo>
                    <a:pt x="6690" y="4339"/>
                    <a:pt x="6493" y="4396"/>
                    <a:pt x="6515" y="4396"/>
                  </a:cubicBezTo>
                  <a:cubicBezTo>
                    <a:pt x="6471" y="4377"/>
                    <a:pt x="6515" y="4339"/>
                    <a:pt x="6471" y="4321"/>
                  </a:cubicBezTo>
                  <a:cubicBezTo>
                    <a:pt x="6471" y="4321"/>
                    <a:pt x="6405" y="4339"/>
                    <a:pt x="6405" y="4321"/>
                  </a:cubicBezTo>
                  <a:cubicBezTo>
                    <a:pt x="6384" y="4302"/>
                    <a:pt x="6449" y="4283"/>
                    <a:pt x="6449" y="4264"/>
                  </a:cubicBezTo>
                  <a:cubicBezTo>
                    <a:pt x="6427" y="4208"/>
                    <a:pt x="6384" y="4264"/>
                    <a:pt x="6318" y="4264"/>
                  </a:cubicBezTo>
                  <a:cubicBezTo>
                    <a:pt x="6230" y="4208"/>
                    <a:pt x="6274" y="4132"/>
                    <a:pt x="6230" y="4076"/>
                  </a:cubicBezTo>
                  <a:cubicBezTo>
                    <a:pt x="6209" y="4057"/>
                    <a:pt x="6165" y="4038"/>
                    <a:pt x="6121" y="4057"/>
                  </a:cubicBezTo>
                  <a:cubicBezTo>
                    <a:pt x="6252" y="3849"/>
                    <a:pt x="5793" y="3981"/>
                    <a:pt x="5837" y="3774"/>
                  </a:cubicBezTo>
                  <a:cubicBezTo>
                    <a:pt x="5859" y="3774"/>
                    <a:pt x="5903" y="3774"/>
                    <a:pt x="5946" y="3774"/>
                  </a:cubicBezTo>
                  <a:cubicBezTo>
                    <a:pt x="5968" y="3680"/>
                    <a:pt x="5771" y="3793"/>
                    <a:pt x="5837" y="3661"/>
                  </a:cubicBezTo>
                  <a:cubicBezTo>
                    <a:pt x="5750" y="3661"/>
                    <a:pt x="5662" y="3661"/>
                    <a:pt x="5575" y="3661"/>
                  </a:cubicBezTo>
                  <a:cubicBezTo>
                    <a:pt x="5684" y="3604"/>
                    <a:pt x="5531" y="3586"/>
                    <a:pt x="5618" y="3548"/>
                  </a:cubicBezTo>
                  <a:cubicBezTo>
                    <a:pt x="5640" y="3491"/>
                    <a:pt x="5509" y="3491"/>
                    <a:pt x="5531" y="3529"/>
                  </a:cubicBezTo>
                  <a:cubicBezTo>
                    <a:pt x="5465" y="3454"/>
                    <a:pt x="5531" y="3435"/>
                    <a:pt x="5465" y="3341"/>
                  </a:cubicBezTo>
                  <a:cubicBezTo>
                    <a:pt x="5378" y="3341"/>
                    <a:pt x="5290" y="3341"/>
                    <a:pt x="5225" y="3341"/>
                  </a:cubicBezTo>
                  <a:cubicBezTo>
                    <a:pt x="5247" y="3303"/>
                    <a:pt x="5269" y="3265"/>
                    <a:pt x="5290" y="3209"/>
                  </a:cubicBezTo>
                  <a:cubicBezTo>
                    <a:pt x="5269" y="3133"/>
                    <a:pt x="5181" y="3190"/>
                    <a:pt x="5247" y="3095"/>
                  </a:cubicBezTo>
                  <a:cubicBezTo>
                    <a:pt x="5116" y="3114"/>
                    <a:pt x="5028" y="3152"/>
                    <a:pt x="4853" y="3133"/>
                  </a:cubicBezTo>
                  <a:cubicBezTo>
                    <a:pt x="4853" y="3039"/>
                    <a:pt x="4744" y="3001"/>
                    <a:pt x="4635" y="2964"/>
                  </a:cubicBezTo>
                  <a:cubicBezTo>
                    <a:pt x="4613" y="2945"/>
                    <a:pt x="4547" y="2945"/>
                    <a:pt x="4525" y="2926"/>
                  </a:cubicBezTo>
                  <a:cubicBezTo>
                    <a:pt x="4503" y="2926"/>
                    <a:pt x="4525" y="2869"/>
                    <a:pt x="4525" y="2850"/>
                  </a:cubicBezTo>
                  <a:cubicBezTo>
                    <a:pt x="4503" y="2832"/>
                    <a:pt x="4416" y="2869"/>
                    <a:pt x="4438" y="2813"/>
                  </a:cubicBezTo>
                  <a:cubicBezTo>
                    <a:pt x="4307" y="2775"/>
                    <a:pt x="4022" y="2888"/>
                    <a:pt x="3957" y="2813"/>
                  </a:cubicBezTo>
                  <a:cubicBezTo>
                    <a:pt x="3957" y="2813"/>
                    <a:pt x="3957" y="2775"/>
                    <a:pt x="3957" y="2775"/>
                  </a:cubicBezTo>
                  <a:cubicBezTo>
                    <a:pt x="3913" y="2775"/>
                    <a:pt x="3869" y="2813"/>
                    <a:pt x="3869" y="2813"/>
                  </a:cubicBezTo>
                  <a:cubicBezTo>
                    <a:pt x="3826" y="2813"/>
                    <a:pt x="3826" y="2700"/>
                    <a:pt x="3673" y="2756"/>
                  </a:cubicBezTo>
                  <a:cubicBezTo>
                    <a:pt x="3673" y="2662"/>
                    <a:pt x="3476" y="2700"/>
                    <a:pt x="3585" y="2605"/>
                  </a:cubicBezTo>
                  <a:cubicBezTo>
                    <a:pt x="3563" y="2605"/>
                    <a:pt x="3541" y="2643"/>
                    <a:pt x="3498" y="2643"/>
                  </a:cubicBezTo>
                  <a:cubicBezTo>
                    <a:pt x="3476" y="2643"/>
                    <a:pt x="3454" y="2605"/>
                    <a:pt x="3454" y="2605"/>
                  </a:cubicBezTo>
                  <a:cubicBezTo>
                    <a:pt x="3388" y="2624"/>
                    <a:pt x="3323" y="2700"/>
                    <a:pt x="3257" y="2643"/>
                  </a:cubicBezTo>
                  <a:cubicBezTo>
                    <a:pt x="3170" y="2643"/>
                    <a:pt x="3235" y="2775"/>
                    <a:pt x="3213" y="2813"/>
                  </a:cubicBezTo>
                  <a:cubicBezTo>
                    <a:pt x="3192" y="2813"/>
                    <a:pt x="3148" y="2775"/>
                    <a:pt x="3104" y="2775"/>
                  </a:cubicBezTo>
                  <a:cubicBezTo>
                    <a:pt x="3039" y="2794"/>
                    <a:pt x="3082" y="2850"/>
                    <a:pt x="3060" y="2850"/>
                  </a:cubicBezTo>
                  <a:cubicBezTo>
                    <a:pt x="3017" y="2869"/>
                    <a:pt x="2864" y="2850"/>
                    <a:pt x="2820" y="2888"/>
                  </a:cubicBezTo>
                  <a:cubicBezTo>
                    <a:pt x="2776" y="2907"/>
                    <a:pt x="2776" y="2945"/>
                    <a:pt x="2733" y="2964"/>
                  </a:cubicBezTo>
                  <a:cubicBezTo>
                    <a:pt x="2667" y="2964"/>
                    <a:pt x="2645" y="2926"/>
                    <a:pt x="2558" y="2926"/>
                  </a:cubicBezTo>
                  <a:cubicBezTo>
                    <a:pt x="2623" y="2869"/>
                    <a:pt x="2733" y="2850"/>
                    <a:pt x="2689" y="2719"/>
                  </a:cubicBezTo>
                  <a:cubicBezTo>
                    <a:pt x="2754" y="2719"/>
                    <a:pt x="2776" y="2681"/>
                    <a:pt x="2776" y="2643"/>
                  </a:cubicBezTo>
                  <a:cubicBezTo>
                    <a:pt x="2754" y="2605"/>
                    <a:pt x="2689" y="2605"/>
                    <a:pt x="2645" y="2605"/>
                  </a:cubicBezTo>
                  <a:cubicBezTo>
                    <a:pt x="2601" y="2643"/>
                    <a:pt x="2601" y="2700"/>
                    <a:pt x="2536" y="2756"/>
                  </a:cubicBezTo>
                  <a:cubicBezTo>
                    <a:pt x="2492" y="2775"/>
                    <a:pt x="2492" y="2813"/>
                    <a:pt x="2448" y="2813"/>
                  </a:cubicBezTo>
                  <a:cubicBezTo>
                    <a:pt x="2405" y="2813"/>
                    <a:pt x="2405" y="2907"/>
                    <a:pt x="2317" y="2888"/>
                  </a:cubicBezTo>
                  <a:cubicBezTo>
                    <a:pt x="2339" y="2945"/>
                    <a:pt x="2295" y="2964"/>
                    <a:pt x="2252" y="2964"/>
                  </a:cubicBezTo>
                  <a:cubicBezTo>
                    <a:pt x="2252" y="3001"/>
                    <a:pt x="2252" y="3058"/>
                    <a:pt x="2252" y="3095"/>
                  </a:cubicBezTo>
                  <a:cubicBezTo>
                    <a:pt x="2120" y="3133"/>
                    <a:pt x="2099" y="3246"/>
                    <a:pt x="1989" y="3303"/>
                  </a:cubicBezTo>
                  <a:cubicBezTo>
                    <a:pt x="1989" y="3322"/>
                    <a:pt x="1924" y="3303"/>
                    <a:pt x="1924" y="3303"/>
                  </a:cubicBezTo>
                  <a:cubicBezTo>
                    <a:pt x="1902" y="3322"/>
                    <a:pt x="1924" y="3378"/>
                    <a:pt x="1924" y="3378"/>
                  </a:cubicBezTo>
                  <a:cubicBezTo>
                    <a:pt x="1902" y="3378"/>
                    <a:pt x="1749" y="3378"/>
                    <a:pt x="1792" y="3416"/>
                  </a:cubicBezTo>
                  <a:cubicBezTo>
                    <a:pt x="1880" y="3472"/>
                    <a:pt x="1683" y="3454"/>
                    <a:pt x="1639" y="3529"/>
                  </a:cubicBezTo>
                  <a:cubicBezTo>
                    <a:pt x="1618" y="3529"/>
                    <a:pt x="1574" y="3642"/>
                    <a:pt x="1552" y="3623"/>
                  </a:cubicBezTo>
                  <a:cubicBezTo>
                    <a:pt x="1508" y="3586"/>
                    <a:pt x="1530" y="3604"/>
                    <a:pt x="1508" y="3661"/>
                  </a:cubicBezTo>
                  <a:cubicBezTo>
                    <a:pt x="1443" y="3661"/>
                    <a:pt x="1399" y="3661"/>
                    <a:pt x="1355" y="3661"/>
                  </a:cubicBezTo>
                  <a:cubicBezTo>
                    <a:pt x="1268" y="3699"/>
                    <a:pt x="1421" y="3717"/>
                    <a:pt x="1224" y="3736"/>
                  </a:cubicBezTo>
                  <a:cubicBezTo>
                    <a:pt x="1137" y="3736"/>
                    <a:pt x="1071" y="3736"/>
                    <a:pt x="984" y="3774"/>
                  </a:cubicBezTo>
                  <a:cubicBezTo>
                    <a:pt x="918" y="3793"/>
                    <a:pt x="918" y="3887"/>
                    <a:pt x="809" y="3831"/>
                  </a:cubicBezTo>
                  <a:cubicBezTo>
                    <a:pt x="809" y="3736"/>
                    <a:pt x="940" y="3774"/>
                    <a:pt x="1027" y="3736"/>
                  </a:cubicBezTo>
                  <a:cubicBezTo>
                    <a:pt x="1049" y="3717"/>
                    <a:pt x="1049" y="3736"/>
                    <a:pt x="1049" y="3699"/>
                  </a:cubicBezTo>
                  <a:cubicBezTo>
                    <a:pt x="1071" y="3642"/>
                    <a:pt x="1158" y="3661"/>
                    <a:pt x="1224" y="3661"/>
                  </a:cubicBezTo>
                  <a:cubicBezTo>
                    <a:pt x="1290" y="3661"/>
                    <a:pt x="1246" y="3586"/>
                    <a:pt x="1268" y="3548"/>
                  </a:cubicBezTo>
                  <a:cubicBezTo>
                    <a:pt x="1290" y="3529"/>
                    <a:pt x="1311" y="3623"/>
                    <a:pt x="1377" y="3529"/>
                  </a:cubicBezTo>
                  <a:cubicBezTo>
                    <a:pt x="1399" y="3510"/>
                    <a:pt x="1421" y="3529"/>
                    <a:pt x="1421" y="3491"/>
                  </a:cubicBezTo>
                  <a:cubicBezTo>
                    <a:pt x="1421" y="3435"/>
                    <a:pt x="1530" y="3454"/>
                    <a:pt x="1596" y="3416"/>
                  </a:cubicBezTo>
                  <a:cubicBezTo>
                    <a:pt x="1596" y="3359"/>
                    <a:pt x="1596" y="3303"/>
                    <a:pt x="1596" y="3246"/>
                  </a:cubicBezTo>
                  <a:cubicBezTo>
                    <a:pt x="1727" y="3359"/>
                    <a:pt x="1596" y="3133"/>
                    <a:pt x="1749" y="3171"/>
                  </a:cubicBezTo>
                  <a:cubicBezTo>
                    <a:pt x="1771" y="3077"/>
                    <a:pt x="1574" y="3190"/>
                    <a:pt x="1639" y="3058"/>
                  </a:cubicBezTo>
                  <a:cubicBezTo>
                    <a:pt x="1596" y="3152"/>
                    <a:pt x="1333" y="3039"/>
                    <a:pt x="1311" y="3133"/>
                  </a:cubicBezTo>
                  <a:cubicBezTo>
                    <a:pt x="1246" y="3152"/>
                    <a:pt x="1290" y="3077"/>
                    <a:pt x="1268" y="3058"/>
                  </a:cubicBezTo>
                  <a:cubicBezTo>
                    <a:pt x="1202" y="3039"/>
                    <a:pt x="1093" y="3095"/>
                    <a:pt x="1027" y="3058"/>
                  </a:cubicBezTo>
                  <a:cubicBezTo>
                    <a:pt x="1071" y="2982"/>
                    <a:pt x="962" y="3020"/>
                    <a:pt x="940" y="3001"/>
                  </a:cubicBezTo>
                  <a:cubicBezTo>
                    <a:pt x="918" y="2964"/>
                    <a:pt x="962" y="2945"/>
                    <a:pt x="984" y="2964"/>
                  </a:cubicBezTo>
                  <a:cubicBezTo>
                    <a:pt x="896" y="2869"/>
                    <a:pt x="830" y="2888"/>
                    <a:pt x="765" y="2775"/>
                  </a:cubicBezTo>
                  <a:cubicBezTo>
                    <a:pt x="721" y="2832"/>
                    <a:pt x="590" y="2813"/>
                    <a:pt x="481" y="2813"/>
                  </a:cubicBezTo>
                  <a:cubicBezTo>
                    <a:pt x="481" y="2775"/>
                    <a:pt x="503" y="2756"/>
                    <a:pt x="524" y="2756"/>
                  </a:cubicBezTo>
                  <a:cubicBezTo>
                    <a:pt x="503" y="2681"/>
                    <a:pt x="371" y="2700"/>
                    <a:pt x="415" y="2568"/>
                  </a:cubicBezTo>
                  <a:cubicBezTo>
                    <a:pt x="393" y="2530"/>
                    <a:pt x="328" y="2492"/>
                    <a:pt x="328" y="2530"/>
                  </a:cubicBezTo>
                  <a:cubicBezTo>
                    <a:pt x="218" y="2530"/>
                    <a:pt x="306" y="2436"/>
                    <a:pt x="328" y="2398"/>
                  </a:cubicBezTo>
                  <a:cubicBezTo>
                    <a:pt x="328" y="2379"/>
                    <a:pt x="306" y="2342"/>
                    <a:pt x="328" y="2323"/>
                  </a:cubicBezTo>
                  <a:cubicBezTo>
                    <a:pt x="328" y="2323"/>
                    <a:pt x="393" y="2342"/>
                    <a:pt x="415" y="2323"/>
                  </a:cubicBezTo>
                  <a:cubicBezTo>
                    <a:pt x="437" y="2304"/>
                    <a:pt x="415" y="2247"/>
                    <a:pt x="437" y="2228"/>
                  </a:cubicBezTo>
                  <a:cubicBezTo>
                    <a:pt x="546" y="2210"/>
                    <a:pt x="699" y="2191"/>
                    <a:pt x="765" y="2153"/>
                  </a:cubicBezTo>
                  <a:cubicBezTo>
                    <a:pt x="830" y="2115"/>
                    <a:pt x="874" y="2134"/>
                    <a:pt x="940" y="2115"/>
                  </a:cubicBezTo>
                  <a:cubicBezTo>
                    <a:pt x="1005" y="2097"/>
                    <a:pt x="874" y="2021"/>
                    <a:pt x="1093" y="2040"/>
                  </a:cubicBezTo>
                  <a:cubicBezTo>
                    <a:pt x="1071" y="1965"/>
                    <a:pt x="1071" y="1889"/>
                    <a:pt x="1027" y="1757"/>
                  </a:cubicBezTo>
                  <a:cubicBezTo>
                    <a:pt x="940" y="1682"/>
                    <a:pt x="699" y="1889"/>
                    <a:pt x="612" y="1795"/>
                  </a:cubicBezTo>
                  <a:cubicBezTo>
                    <a:pt x="546" y="1738"/>
                    <a:pt x="590" y="1833"/>
                    <a:pt x="437" y="1833"/>
                  </a:cubicBezTo>
                  <a:cubicBezTo>
                    <a:pt x="415" y="1776"/>
                    <a:pt x="262" y="1814"/>
                    <a:pt x="153" y="1757"/>
                  </a:cubicBezTo>
                  <a:cubicBezTo>
                    <a:pt x="153" y="1757"/>
                    <a:pt x="240" y="1701"/>
                    <a:pt x="153" y="1701"/>
                  </a:cubicBezTo>
                  <a:cubicBezTo>
                    <a:pt x="87" y="1682"/>
                    <a:pt x="22" y="1663"/>
                    <a:pt x="0" y="1550"/>
                  </a:cubicBezTo>
                  <a:cubicBezTo>
                    <a:pt x="240" y="1569"/>
                    <a:pt x="-44" y="1456"/>
                    <a:pt x="240" y="1475"/>
                  </a:cubicBezTo>
                  <a:cubicBezTo>
                    <a:pt x="284" y="1475"/>
                    <a:pt x="262" y="1456"/>
                    <a:pt x="240" y="1456"/>
                  </a:cubicBezTo>
                  <a:cubicBezTo>
                    <a:pt x="262" y="1380"/>
                    <a:pt x="328" y="1456"/>
                    <a:pt x="328" y="1456"/>
                  </a:cubicBezTo>
                  <a:cubicBezTo>
                    <a:pt x="393" y="1456"/>
                    <a:pt x="415" y="1399"/>
                    <a:pt x="481" y="1418"/>
                  </a:cubicBezTo>
                  <a:cubicBezTo>
                    <a:pt x="503" y="1418"/>
                    <a:pt x="524" y="1475"/>
                    <a:pt x="568" y="1475"/>
                  </a:cubicBezTo>
                  <a:cubicBezTo>
                    <a:pt x="656" y="1493"/>
                    <a:pt x="743" y="1456"/>
                    <a:pt x="852" y="1475"/>
                  </a:cubicBezTo>
                  <a:cubicBezTo>
                    <a:pt x="918" y="1493"/>
                    <a:pt x="918" y="1512"/>
                    <a:pt x="984" y="1475"/>
                  </a:cubicBezTo>
                  <a:cubicBezTo>
                    <a:pt x="1027" y="1475"/>
                    <a:pt x="984" y="1456"/>
                    <a:pt x="984" y="1418"/>
                  </a:cubicBezTo>
                  <a:cubicBezTo>
                    <a:pt x="1027" y="1418"/>
                    <a:pt x="1049" y="1399"/>
                    <a:pt x="1049" y="1380"/>
                  </a:cubicBezTo>
                  <a:cubicBezTo>
                    <a:pt x="1071" y="1286"/>
                    <a:pt x="874" y="1399"/>
                    <a:pt x="940" y="1267"/>
                  </a:cubicBezTo>
                  <a:cubicBezTo>
                    <a:pt x="830" y="1248"/>
                    <a:pt x="721" y="1230"/>
                    <a:pt x="612" y="1211"/>
                  </a:cubicBezTo>
                  <a:cubicBezTo>
                    <a:pt x="656" y="1135"/>
                    <a:pt x="656" y="1154"/>
                    <a:pt x="568" y="1098"/>
                  </a:cubicBezTo>
                  <a:cubicBezTo>
                    <a:pt x="546" y="1098"/>
                    <a:pt x="546" y="1060"/>
                    <a:pt x="524" y="1060"/>
                  </a:cubicBezTo>
                  <a:cubicBezTo>
                    <a:pt x="503" y="1041"/>
                    <a:pt x="415" y="1060"/>
                    <a:pt x="371" y="1022"/>
                  </a:cubicBezTo>
                  <a:cubicBezTo>
                    <a:pt x="371" y="1022"/>
                    <a:pt x="437" y="909"/>
                    <a:pt x="371" y="928"/>
                  </a:cubicBezTo>
                  <a:cubicBezTo>
                    <a:pt x="350" y="928"/>
                    <a:pt x="371" y="966"/>
                    <a:pt x="328" y="966"/>
                  </a:cubicBezTo>
                  <a:cubicBezTo>
                    <a:pt x="284" y="947"/>
                    <a:pt x="262" y="909"/>
                    <a:pt x="196" y="928"/>
                  </a:cubicBezTo>
                  <a:cubicBezTo>
                    <a:pt x="284" y="815"/>
                    <a:pt x="459" y="796"/>
                    <a:pt x="612" y="739"/>
                  </a:cubicBezTo>
                  <a:cubicBezTo>
                    <a:pt x="568" y="626"/>
                    <a:pt x="721" y="626"/>
                    <a:pt x="765" y="570"/>
                  </a:cubicBezTo>
                  <a:cubicBezTo>
                    <a:pt x="809" y="532"/>
                    <a:pt x="765" y="457"/>
                    <a:pt x="809" y="438"/>
                  </a:cubicBezTo>
                  <a:cubicBezTo>
                    <a:pt x="918" y="513"/>
                    <a:pt x="918" y="457"/>
                    <a:pt x="1093" y="457"/>
                  </a:cubicBezTo>
                  <a:cubicBezTo>
                    <a:pt x="1180" y="363"/>
                    <a:pt x="1311" y="287"/>
                    <a:pt x="1552" y="325"/>
                  </a:cubicBezTo>
                  <a:cubicBezTo>
                    <a:pt x="1596" y="344"/>
                    <a:pt x="1574" y="268"/>
                    <a:pt x="1596" y="249"/>
                  </a:cubicBezTo>
                  <a:cubicBezTo>
                    <a:pt x="1661" y="212"/>
                    <a:pt x="1814" y="287"/>
                    <a:pt x="1836" y="193"/>
                  </a:cubicBezTo>
                  <a:cubicBezTo>
                    <a:pt x="1880" y="174"/>
                    <a:pt x="1902" y="249"/>
                    <a:pt x="1924" y="249"/>
                  </a:cubicBezTo>
                  <a:cubicBezTo>
                    <a:pt x="1989" y="268"/>
                    <a:pt x="2055" y="231"/>
                    <a:pt x="2033" y="325"/>
                  </a:cubicBezTo>
                  <a:cubicBezTo>
                    <a:pt x="2208" y="325"/>
                    <a:pt x="2383" y="325"/>
                    <a:pt x="2558" y="325"/>
                  </a:cubicBezTo>
                  <a:cubicBezTo>
                    <a:pt x="2383" y="476"/>
                    <a:pt x="2842" y="268"/>
                    <a:pt x="2689" y="438"/>
                  </a:cubicBezTo>
                  <a:cubicBezTo>
                    <a:pt x="2776" y="438"/>
                    <a:pt x="2842" y="419"/>
                    <a:pt x="2842" y="363"/>
                  </a:cubicBezTo>
                  <a:cubicBezTo>
                    <a:pt x="2929" y="438"/>
                    <a:pt x="3104" y="400"/>
                    <a:pt x="3213" y="438"/>
                  </a:cubicBezTo>
                  <a:cubicBezTo>
                    <a:pt x="3235" y="438"/>
                    <a:pt x="3213" y="457"/>
                    <a:pt x="3257" y="457"/>
                  </a:cubicBezTo>
                  <a:cubicBezTo>
                    <a:pt x="3301" y="457"/>
                    <a:pt x="3301" y="494"/>
                    <a:pt x="3345" y="494"/>
                  </a:cubicBezTo>
                  <a:cubicBezTo>
                    <a:pt x="3454" y="513"/>
                    <a:pt x="3476" y="438"/>
                    <a:pt x="3541" y="494"/>
                  </a:cubicBezTo>
                  <a:cubicBezTo>
                    <a:pt x="3563" y="513"/>
                    <a:pt x="4022" y="513"/>
                    <a:pt x="4066" y="532"/>
                  </a:cubicBezTo>
                  <a:cubicBezTo>
                    <a:pt x="4132" y="570"/>
                    <a:pt x="4372" y="589"/>
                    <a:pt x="4525" y="608"/>
                  </a:cubicBezTo>
                  <a:cubicBezTo>
                    <a:pt x="4569" y="645"/>
                    <a:pt x="4635" y="683"/>
                    <a:pt x="4635" y="739"/>
                  </a:cubicBezTo>
                  <a:cubicBezTo>
                    <a:pt x="4788" y="758"/>
                    <a:pt x="4853" y="834"/>
                    <a:pt x="4962" y="777"/>
                  </a:cubicBezTo>
                  <a:cubicBezTo>
                    <a:pt x="4984" y="890"/>
                    <a:pt x="5181" y="834"/>
                    <a:pt x="5290" y="853"/>
                  </a:cubicBezTo>
                  <a:cubicBezTo>
                    <a:pt x="5290" y="815"/>
                    <a:pt x="5247" y="815"/>
                    <a:pt x="5225" y="815"/>
                  </a:cubicBezTo>
                  <a:cubicBezTo>
                    <a:pt x="5290" y="739"/>
                    <a:pt x="5400" y="664"/>
                    <a:pt x="5531" y="645"/>
                  </a:cubicBezTo>
                  <a:cubicBezTo>
                    <a:pt x="5531" y="702"/>
                    <a:pt x="5575" y="721"/>
                    <a:pt x="5575" y="683"/>
                  </a:cubicBezTo>
                  <a:cubicBezTo>
                    <a:pt x="5618" y="683"/>
                    <a:pt x="5618" y="739"/>
                    <a:pt x="5662" y="739"/>
                  </a:cubicBezTo>
                  <a:cubicBezTo>
                    <a:pt x="5750" y="758"/>
                    <a:pt x="5750" y="702"/>
                    <a:pt x="5750" y="645"/>
                  </a:cubicBezTo>
                  <a:cubicBezTo>
                    <a:pt x="5837" y="626"/>
                    <a:pt x="5859" y="664"/>
                    <a:pt x="5903" y="683"/>
                  </a:cubicBezTo>
                  <a:cubicBezTo>
                    <a:pt x="5946" y="645"/>
                    <a:pt x="5903" y="589"/>
                    <a:pt x="5990" y="532"/>
                  </a:cubicBezTo>
                  <a:cubicBezTo>
                    <a:pt x="6056" y="532"/>
                    <a:pt x="6099" y="589"/>
                    <a:pt x="6121" y="532"/>
                  </a:cubicBezTo>
                  <a:cubicBezTo>
                    <a:pt x="6187" y="551"/>
                    <a:pt x="6143" y="608"/>
                    <a:pt x="6077" y="608"/>
                  </a:cubicBezTo>
                  <a:cubicBezTo>
                    <a:pt x="6121" y="702"/>
                    <a:pt x="6405" y="513"/>
                    <a:pt x="6471" y="645"/>
                  </a:cubicBezTo>
                  <a:cubicBezTo>
                    <a:pt x="6602" y="645"/>
                    <a:pt x="6384" y="532"/>
                    <a:pt x="6515" y="532"/>
                  </a:cubicBezTo>
                  <a:cubicBezTo>
                    <a:pt x="6537" y="494"/>
                    <a:pt x="6580" y="457"/>
                    <a:pt x="6646" y="457"/>
                  </a:cubicBezTo>
                  <a:cubicBezTo>
                    <a:pt x="6646" y="494"/>
                    <a:pt x="6646" y="532"/>
                    <a:pt x="6646" y="570"/>
                  </a:cubicBezTo>
                  <a:cubicBezTo>
                    <a:pt x="6733" y="494"/>
                    <a:pt x="6755" y="626"/>
                    <a:pt x="6843" y="645"/>
                  </a:cubicBezTo>
                  <a:cubicBezTo>
                    <a:pt x="6974" y="645"/>
                    <a:pt x="7061" y="626"/>
                    <a:pt x="7083" y="570"/>
                  </a:cubicBezTo>
                  <a:cubicBezTo>
                    <a:pt x="7149" y="608"/>
                    <a:pt x="7258" y="608"/>
                    <a:pt x="7214" y="702"/>
                  </a:cubicBezTo>
                  <a:cubicBezTo>
                    <a:pt x="7302" y="683"/>
                    <a:pt x="7411" y="664"/>
                    <a:pt x="7411" y="570"/>
                  </a:cubicBezTo>
                  <a:cubicBezTo>
                    <a:pt x="7520" y="626"/>
                    <a:pt x="7564" y="551"/>
                    <a:pt x="7652" y="645"/>
                  </a:cubicBezTo>
                  <a:cubicBezTo>
                    <a:pt x="7761" y="645"/>
                    <a:pt x="7848" y="645"/>
                    <a:pt x="7936" y="645"/>
                  </a:cubicBezTo>
                  <a:cubicBezTo>
                    <a:pt x="7958" y="645"/>
                    <a:pt x="7892" y="702"/>
                    <a:pt x="7914" y="702"/>
                  </a:cubicBezTo>
                  <a:cubicBezTo>
                    <a:pt x="7892" y="702"/>
                    <a:pt x="8023" y="739"/>
                    <a:pt x="7979" y="739"/>
                  </a:cubicBezTo>
                  <a:cubicBezTo>
                    <a:pt x="8023" y="758"/>
                    <a:pt x="8045" y="702"/>
                    <a:pt x="8111" y="702"/>
                  </a:cubicBezTo>
                  <a:cubicBezTo>
                    <a:pt x="8111" y="721"/>
                    <a:pt x="8111" y="777"/>
                    <a:pt x="8111" y="777"/>
                  </a:cubicBezTo>
                  <a:cubicBezTo>
                    <a:pt x="8220" y="834"/>
                    <a:pt x="8395" y="758"/>
                    <a:pt x="8526" y="777"/>
                  </a:cubicBezTo>
                  <a:cubicBezTo>
                    <a:pt x="8526" y="815"/>
                    <a:pt x="8592" y="815"/>
                    <a:pt x="8635" y="815"/>
                  </a:cubicBezTo>
                  <a:cubicBezTo>
                    <a:pt x="8570" y="947"/>
                    <a:pt x="8788" y="834"/>
                    <a:pt x="8767" y="928"/>
                  </a:cubicBezTo>
                  <a:cubicBezTo>
                    <a:pt x="8788" y="1003"/>
                    <a:pt x="8679" y="966"/>
                    <a:pt x="8679" y="1022"/>
                  </a:cubicBezTo>
                  <a:cubicBezTo>
                    <a:pt x="8657" y="1079"/>
                    <a:pt x="8723" y="1098"/>
                    <a:pt x="8723" y="1135"/>
                  </a:cubicBezTo>
                  <a:cubicBezTo>
                    <a:pt x="9160" y="1098"/>
                    <a:pt x="9532" y="1079"/>
                    <a:pt x="9860" y="1211"/>
                  </a:cubicBezTo>
                  <a:cubicBezTo>
                    <a:pt x="9838" y="1230"/>
                    <a:pt x="9816" y="1267"/>
                    <a:pt x="9816" y="1305"/>
                  </a:cubicBezTo>
                  <a:cubicBezTo>
                    <a:pt x="9903" y="1305"/>
                    <a:pt x="9903" y="1267"/>
                    <a:pt x="9991" y="1267"/>
                  </a:cubicBezTo>
                  <a:cubicBezTo>
                    <a:pt x="9947" y="1154"/>
                    <a:pt x="9969" y="1192"/>
                    <a:pt x="9947" y="1060"/>
                  </a:cubicBezTo>
                  <a:cubicBezTo>
                    <a:pt x="9969" y="1003"/>
                    <a:pt x="10275" y="1003"/>
                    <a:pt x="10188" y="966"/>
                  </a:cubicBezTo>
                  <a:cubicBezTo>
                    <a:pt x="10209" y="890"/>
                    <a:pt x="10253" y="947"/>
                    <a:pt x="10319" y="966"/>
                  </a:cubicBezTo>
                  <a:cubicBezTo>
                    <a:pt x="10319" y="1003"/>
                    <a:pt x="10384" y="984"/>
                    <a:pt x="10384" y="1022"/>
                  </a:cubicBezTo>
                  <a:cubicBezTo>
                    <a:pt x="10559" y="1060"/>
                    <a:pt x="10669" y="1003"/>
                    <a:pt x="10800" y="1022"/>
                  </a:cubicBezTo>
                  <a:cubicBezTo>
                    <a:pt x="10800" y="1022"/>
                    <a:pt x="10800" y="1060"/>
                    <a:pt x="10843" y="1060"/>
                  </a:cubicBezTo>
                  <a:cubicBezTo>
                    <a:pt x="10865" y="1060"/>
                    <a:pt x="10887" y="1098"/>
                    <a:pt x="10931" y="1098"/>
                  </a:cubicBezTo>
                  <a:cubicBezTo>
                    <a:pt x="11062" y="1098"/>
                    <a:pt x="11193" y="1022"/>
                    <a:pt x="11412" y="1060"/>
                  </a:cubicBezTo>
                  <a:cubicBezTo>
                    <a:pt x="11521" y="984"/>
                    <a:pt x="11499" y="928"/>
                    <a:pt x="11543" y="853"/>
                  </a:cubicBezTo>
                  <a:cubicBezTo>
                    <a:pt x="11499" y="739"/>
                    <a:pt x="11390" y="777"/>
                    <a:pt x="11368" y="739"/>
                  </a:cubicBezTo>
                  <a:cubicBezTo>
                    <a:pt x="11390" y="570"/>
                    <a:pt x="11762" y="664"/>
                    <a:pt x="11849" y="702"/>
                  </a:cubicBezTo>
                  <a:cubicBezTo>
                    <a:pt x="11849" y="758"/>
                    <a:pt x="11805" y="777"/>
                    <a:pt x="11740" y="777"/>
                  </a:cubicBezTo>
                  <a:cubicBezTo>
                    <a:pt x="11827" y="853"/>
                    <a:pt x="11740" y="871"/>
                    <a:pt x="11696" y="928"/>
                  </a:cubicBezTo>
                  <a:cubicBezTo>
                    <a:pt x="11674" y="1003"/>
                    <a:pt x="11762" y="984"/>
                    <a:pt x="11827" y="984"/>
                  </a:cubicBezTo>
                  <a:cubicBezTo>
                    <a:pt x="11762" y="1098"/>
                    <a:pt x="11849" y="1116"/>
                    <a:pt x="11784" y="1211"/>
                  </a:cubicBezTo>
                  <a:cubicBezTo>
                    <a:pt x="11893" y="1267"/>
                    <a:pt x="11980" y="1041"/>
                    <a:pt x="11937" y="1060"/>
                  </a:cubicBezTo>
                  <a:cubicBezTo>
                    <a:pt x="11958" y="1041"/>
                    <a:pt x="12068" y="1154"/>
                    <a:pt x="12024" y="984"/>
                  </a:cubicBezTo>
                  <a:cubicBezTo>
                    <a:pt x="12199" y="1022"/>
                    <a:pt x="12155" y="853"/>
                    <a:pt x="12265" y="815"/>
                  </a:cubicBezTo>
                  <a:cubicBezTo>
                    <a:pt x="12221" y="721"/>
                    <a:pt x="12155" y="645"/>
                    <a:pt x="11980" y="645"/>
                  </a:cubicBezTo>
                  <a:cubicBezTo>
                    <a:pt x="12068" y="589"/>
                    <a:pt x="11893" y="494"/>
                    <a:pt x="11784" y="457"/>
                  </a:cubicBezTo>
                  <a:cubicBezTo>
                    <a:pt x="11784" y="419"/>
                    <a:pt x="11784" y="363"/>
                    <a:pt x="11740" y="363"/>
                  </a:cubicBezTo>
                  <a:cubicBezTo>
                    <a:pt x="11740" y="287"/>
                    <a:pt x="11849" y="249"/>
                    <a:pt x="11849" y="193"/>
                  </a:cubicBezTo>
                  <a:cubicBezTo>
                    <a:pt x="11849" y="174"/>
                    <a:pt x="11958" y="136"/>
                    <a:pt x="11937" y="117"/>
                  </a:cubicBezTo>
                  <a:cubicBezTo>
                    <a:pt x="11827" y="23"/>
                    <a:pt x="12090" y="136"/>
                    <a:pt x="11980" y="42"/>
                  </a:cubicBezTo>
                  <a:cubicBezTo>
                    <a:pt x="11980" y="-71"/>
                    <a:pt x="12090" y="80"/>
                    <a:pt x="12111" y="80"/>
                  </a:cubicBezTo>
                  <a:cubicBezTo>
                    <a:pt x="12155" y="99"/>
                    <a:pt x="12221" y="61"/>
                    <a:pt x="12265" y="80"/>
                  </a:cubicBezTo>
                  <a:cubicBezTo>
                    <a:pt x="12286" y="80"/>
                    <a:pt x="12199" y="136"/>
                    <a:pt x="12221" y="155"/>
                  </a:cubicBezTo>
                  <a:cubicBezTo>
                    <a:pt x="12243" y="155"/>
                    <a:pt x="12330" y="136"/>
                    <a:pt x="12352" y="155"/>
                  </a:cubicBezTo>
                  <a:cubicBezTo>
                    <a:pt x="12374" y="174"/>
                    <a:pt x="12330" y="231"/>
                    <a:pt x="12352" y="249"/>
                  </a:cubicBezTo>
                  <a:cubicBezTo>
                    <a:pt x="12352" y="268"/>
                    <a:pt x="12418" y="249"/>
                    <a:pt x="12439" y="249"/>
                  </a:cubicBezTo>
                  <a:cubicBezTo>
                    <a:pt x="12461" y="344"/>
                    <a:pt x="12352" y="306"/>
                    <a:pt x="12439" y="400"/>
                  </a:cubicBezTo>
                  <a:cubicBezTo>
                    <a:pt x="12439" y="419"/>
                    <a:pt x="12483" y="419"/>
                    <a:pt x="12461" y="457"/>
                  </a:cubicBezTo>
                  <a:cubicBezTo>
                    <a:pt x="12461" y="457"/>
                    <a:pt x="12439" y="476"/>
                    <a:pt x="12439" y="494"/>
                  </a:cubicBezTo>
                  <a:cubicBezTo>
                    <a:pt x="12418" y="551"/>
                    <a:pt x="12396" y="570"/>
                    <a:pt x="12396" y="608"/>
                  </a:cubicBezTo>
                  <a:cubicBezTo>
                    <a:pt x="12374" y="664"/>
                    <a:pt x="12658" y="683"/>
                    <a:pt x="12592" y="570"/>
                  </a:cubicBezTo>
                  <a:cubicBezTo>
                    <a:pt x="12680" y="570"/>
                    <a:pt x="12636" y="664"/>
                    <a:pt x="12745" y="645"/>
                  </a:cubicBezTo>
                  <a:cubicBezTo>
                    <a:pt x="12680" y="702"/>
                    <a:pt x="12789" y="702"/>
                    <a:pt x="12745" y="815"/>
                  </a:cubicBezTo>
                  <a:cubicBezTo>
                    <a:pt x="12942" y="834"/>
                    <a:pt x="12899" y="702"/>
                    <a:pt x="13030" y="777"/>
                  </a:cubicBezTo>
                  <a:cubicBezTo>
                    <a:pt x="13073" y="796"/>
                    <a:pt x="13073" y="758"/>
                    <a:pt x="13073" y="739"/>
                  </a:cubicBezTo>
                  <a:cubicBezTo>
                    <a:pt x="13183" y="777"/>
                    <a:pt x="13030" y="777"/>
                    <a:pt x="13117" y="853"/>
                  </a:cubicBezTo>
                  <a:cubicBezTo>
                    <a:pt x="13117" y="853"/>
                    <a:pt x="13205" y="890"/>
                    <a:pt x="13205" y="890"/>
                  </a:cubicBezTo>
                  <a:cubicBezTo>
                    <a:pt x="13205" y="947"/>
                    <a:pt x="13052" y="984"/>
                    <a:pt x="13117" y="1098"/>
                  </a:cubicBezTo>
                  <a:close/>
                  <a:moveTo>
                    <a:pt x="8264" y="1475"/>
                  </a:moveTo>
                  <a:cubicBezTo>
                    <a:pt x="8264" y="1418"/>
                    <a:pt x="8329" y="1399"/>
                    <a:pt x="8264" y="1380"/>
                  </a:cubicBezTo>
                  <a:cubicBezTo>
                    <a:pt x="8264" y="1399"/>
                    <a:pt x="8264" y="1418"/>
                    <a:pt x="8242" y="1418"/>
                  </a:cubicBezTo>
                  <a:cubicBezTo>
                    <a:pt x="8220" y="1380"/>
                    <a:pt x="8242" y="1305"/>
                    <a:pt x="8198" y="1305"/>
                  </a:cubicBezTo>
                  <a:cubicBezTo>
                    <a:pt x="8133" y="1361"/>
                    <a:pt x="7958" y="1475"/>
                    <a:pt x="7870" y="1380"/>
                  </a:cubicBezTo>
                  <a:cubicBezTo>
                    <a:pt x="7848" y="1286"/>
                    <a:pt x="8045" y="1399"/>
                    <a:pt x="7979" y="1267"/>
                  </a:cubicBezTo>
                  <a:cubicBezTo>
                    <a:pt x="7958" y="1267"/>
                    <a:pt x="7914" y="1267"/>
                    <a:pt x="7914" y="1230"/>
                  </a:cubicBezTo>
                  <a:cubicBezTo>
                    <a:pt x="7826" y="1211"/>
                    <a:pt x="7805" y="1286"/>
                    <a:pt x="7739" y="1305"/>
                  </a:cubicBezTo>
                  <a:cubicBezTo>
                    <a:pt x="7652" y="1324"/>
                    <a:pt x="7564" y="1324"/>
                    <a:pt x="7455" y="1343"/>
                  </a:cubicBezTo>
                  <a:cubicBezTo>
                    <a:pt x="7455" y="1343"/>
                    <a:pt x="7455" y="1380"/>
                    <a:pt x="7411" y="1380"/>
                  </a:cubicBezTo>
                  <a:cubicBezTo>
                    <a:pt x="7280" y="1418"/>
                    <a:pt x="7149" y="1418"/>
                    <a:pt x="7018" y="1418"/>
                  </a:cubicBezTo>
                  <a:cubicBezTo>
                    <a:pt x="7018" y="1475"/>
                    <a:pt x="6952" y="1512"/>
                    <a:pt x="7018" y="1512"/>
                  </a:cubicBezTo>
                  <a:cubicBezTo>
                    <a:pt x="7018" y="1475"/>
                    <a:pt x="7061" y="1493"/>
                    <a:pt x="7039" y="1550"/>
                  </a:cubicBezTo>
                  <a:cubicBezTo>
                    <a:pt x="7236" y="1569"/>
                    <a:pt x="7477" y="1418"/>
                    <a:pt x="7542" y="1550"/>
                  </a:cubicBezTo>
                  <a:cubicBezTo>
                    <a:pt x="7455" y="1475"/>
                    <a:pt x="7499" y="1569"/>
                    <a:pt x="7411" y="1588"/>
                  </a:cubicBezTo>
                  <a:cubicBezTo>
                    <a:pt x="7345" y="1588"/>
                    <a:pt x="7280" y="1606"/>
                    <a:pt x="7258" y="1663"/>
                  </a:cubicBezTo>
                  <a:cubicBezTo>
                    <a:pt x="7477" y="1682"/>
                    <a:pt x="7586" y="1625"/>
                    <a:pt x="7783" y="1625"/>
                  </a:cubicBezTo>
                  <a:cubicBezTo>
                    <a:pt x="7783" y="1663"/>
                    <a:pt x="7783" y="1720"/>
                    <a:pt x="7826" y="1738"/>
                  </a:cubicBezTo>
                  <a:cubicBezTo>
                    <a:pt x="7826" y="1682"/>
                    <a:pt x="7892" y="1701"/>
                    <a:pt x="7936" y="1701"/>
                  </a:cubicBezTo>
                  <a:cubicBezTo>
                    <a:pt x="7958" y="1625"/>
                    <a:pt x="7979" y="1569"/>
                    <a:pt x="8023" y="1550"/>
                  </a:cubicBezTo>
                  <a:cubicBezTo>
                    <a:pt x="8111" y="1493"/>
                    <a:pt x="8089" y="1550"/>
                    <a:pt x="8198" y="1550"/>
                  </a:cubicBezTo>
                  <a:cubicBezTo>
                    <a:pt x="8198" y="1512"/>
                    <a:pt x="8198" y="1475"/>
                    <a:pt x="8264" y="1475"/>
                  </a:cubicBezTo>
                  <a:close/>
                  <a:moveTo>
                    <a:pt x="8548" y="2681"/>
                  </a:moveTo>
                  <a:cubicBezTo>
                    <a:pt x="8592" y="2587"/>
                    <a:pt x="8723" y="2624"/>
                    <a:pt x="8767" y="2568"/>
                  </a:cubicBezTo>
                  <a:cubicBezTo>
                    <a:pt x="8767" y="2568"/>
                    <a:pt x="8832" y="2587"/>
                    <a:pt x="8832" y="2568"/>
                  </a:cubicBezTo>
                  <a:cubicBezTo>
                    <a:pt x="8898" y="2549"/>
                    <a:pt x="8985" y="2568"/>
                    <a:pt x="9051" y="2530"/>
                  </a:cubicBezTo>
                  <a:cubicBezTo>
                    <a:pt x="9051" y="2530"/>
                    <a:pt x="9073" y="2474"/>
                    <a:pt x="9094" y="2474"/>
                  </a:cubicBezTo>
                  <a:cubicBezTo>
                    <a:pt x="9182" y="2398"/>
                    <a:pt x="9269" y="2492"/>
                    <a:pt x="9291" y="2436"/>
                  </a:cubicBezTo>
                  <a:cubicBezTo>
                    <a:pt x="9269" y="2436"/>
                    <a:pt x="9247" y="2398"/>
                    <a:pt x="9291" y="2398"/>
                  </a:cubicBezTo>
                  <a:cubicBezTo>
                    <a:pt x="9379" y="2398"/>
                    <a:pt x="9379" y="2360"/>
                    <a:pt x="9422" y="2398"/>
                  </a:cubicBezTo>
                  <a:cubicBezTo>
                    <a:pt x="9444" y="2417"/>
                    <a:pt x="9466" y="2360"/>
                    <a:pt x="9444" y="2360"/>
                  </a:cubicBezTo>
                  <a:cubicBezTo>
                    <a:pt x="9379" y="2379"/>
                    <a:pt x="9466" y="2285"/>
                    <a:pt x="9532" y="2360"/>
                  </a:cubicBezTo>
                  <a:cubicBezTo>
                    <a:pt x="9554" y="2304"/>
                    <a:pt x="9619" y="2266"/>
                    <a:pt x="9619" y="2191"/>
                  </a:cubicBezTo>
                  <a:cubicBezTo>
                    <a:pt x="9466" y="2153"/>
                    <a:pt x="9444" y="2247"/>
                    <a:pt x="9291" y="2228"/>
                  </a:cubicBezTo>
                  <a:cubicBezTo>
                    <a:pt x="9291" y="2285"/>
                    <a:pt x="9247" y="2304"/>
                    <a:pt x="9204" y="2323"/>
                  </a:cubicBezTo>
                  <a:cubicBezTo>
                    <a:pt x="9073" y="2379"/>
                    <a:pt x="9116" y="2304"/>
                    <a:pt x="9007" y="2323"/>
                  </a:cubicBezTo>
                  <a:cubicBezTo>
                    <a:pt x="8985" y="2323"/>
                    <a:pt x="8985" y="2360"/>
                    <a:pt x="8920" y="2360"/>
                  </a:cubicBezTo>
                  <a:cubicBezTo>
                    <a:pt x="8876" y="2360"/>
                    <a:pt x="8854" y="2304"/>
                    <a:pt x="8767" y="2323"/>
                  </a:cubicBezTo>
                  <a:cubicBezTo>
                    <a:pt x="8745" y="2304"/>
                    <a:pt x="8767" y="2266"/>
                    <a:pt x="8723" y="2247"/>
                  </a:cubicBezTo>
                  <a:cubicBezTo>
                    <a:pt x="8723" y="2304"/>
                    <a:pt x="8701" y="2342"/>
                    <a:pt x="8679" y="2360"/>
                  </a:cubicBezTo>
                  <a:cubicBezTo>
                    <a:pt x="8679" y="2417"/>
                    <a:pt x="8745" y="2398"/>
                    <a:pt x="8767" y="2436"/>
                  </a:cubicBezTo>
                  <a:cubicBezTo>
                    <a:pt x="8635" y="2398"/>
                    <a:pt x="8635" y="2474"/>
                    <a:pt x="8592" y="2511"/>
                  </a:cubicBezTo>
                  <a:cubicBezTo>
                    <a:pt x="8548" y="2549"/>
                    <a:pt x="8439" y="2511"/>
                    <a:pt x="8439" y="2568"/>
                  </a:cubicBezTo>
                  <a:cubicBezTo>
                    <a:pt x="8439" y="2662"/>
                    <a:pt x="8242" y="2549"/>
                    <a:pt x="8307" y="2681"/>
                  </a:cubicBezTo>
                  <a:cubicBezTo>
                    <a:pt x="8395" y="2681"/>
                    <a:pt x="8482" y="2681"/>
                    <a:pt x="8548" y="2681"/>
                  </a:cubicBezTo>
                  <a:close/>
                  <a:moveTo>
                    <a:pt x="11543" y="4057"/>
                  </a:moveTo>
                  <a:cubicBezTo>
                    <a:pt x="11499" y="4057"/>
                    <a:pt x="11499" y="4076"/>
                    <a:pt x="11499" y="4076"/>
                  </a:cubicBezTo>
                  <a:cubicBezTo>
                    <a:pt x="11477" y="4094"/>
                    <a:pt x="11368" y="4113"/>
                    <a:pt x="11368" y="4113"/>
                  </a:cubicBezTo>
                  <a:cubicBezTo>
                    <a:pt x="11346" y="4151"/>
                    <a:pt x="11412" y="4264"/>
                    <a:pt x="11324" y="4264"/>
                  </a:cubicBezTo>
                  <a:cubicBezTo>
                    <a:pt x="11324" y="4226"/>
                    <a:pt x="11346" y="4151"/>
                    <a:pt x="11281" y="4151"/>
                  </a:cubicBezTo>
                  <a:cubicBezTo>
                    <a:pt x="11281" y="4208"/>
                    <a:pt x="11281" y="4245"/>
                    <a:pt x="11281" y="4302"/>
                  </a:cubicBezTo>
                  <a:cubicBezTo>
                    <a:pt x="11346" y="4302"/>
                    <a:pt x="11434" y="4302"/>
                    <a:pt x="11499" y="4302"/>
                  </a:cubicBezTo>
                  <a:cubicBezTo>
                    <a:pt x="11456" y="4339"/>
                    <a:pt x="11565" y="4396"/>
                    <a:pt x="11565" y="4434"/>
                  </a:cubicBezTo>
                  <a:cubicBezTo>
                    <a:pt x="11609" y="4547"/>
                    <a:pt x="11630" y="4509"/>
                    <a:pt x="11696" y="4584"/>
                  </a:cubicBezTo>
                  <a:cubicBezTo>
                    <a:pt x="11652" y="4584"/>
                    <a:pt x="11609" y="4584"/>
                    <a:pt x="11609" y="4641"/>
                  </a:cubicBezTo>
                  <a:cubicBezTo>
                    <a:pt x="11609" y="4698"/>
                    <a:pt x="11674" y="4698"/>
                    <a:pt x="11652" y="4754"/>
                  </a:cubicBezTo>
                  <a:cubicBezTo>
                    <a:pt x="11718" y="4754"/>
                    <a:pt x="11762" y="4754"/>
                    <a:pt x="11827" y="4754"/>
                  </a:cubicBezTo>
                  <a:cubicBezTo>
                    <a:pt x="11871" y="4716"/>
                    <a:pt x="11871" y="4622"/>
                    <a:pt x="11849" y="4547"/>
                  </a:cubicBezTo>
                  <a:cubicBezTo>
                    <a:pt x="11805" y="4528"/>
                    <a:pt x="11762" y="4509"/>
                    <a:pt x="11740" y="4471"/>
                  </a:cubicBezTo>
                  <a:cubicBezTo>
                    <a:pt x="11805" y="4283"/>
                    <a:pt x="11740" y="4377"/>
                    <a:pt x="11696" y="4321"/>
                  </a:cubicBezTo>
                  <a:cubicBezTo>
                    <a:pt x="11630" y="4264"/>
                    <a:pt x="11652" y="4132"/>
                    <a:pt x="11609" y="4057"/>
                  </a:cubicBezTo>
                  <a:cubicBezTo>
                    <a:pt x="11587" y="4057"/>
                    <a:pt x="11565" y="4038"/>
                    <a:pt x="11543" y="4057"/>
                  </a:cubicBezTo>
                  <a:close/>
                  <a:moveTo>
                    <a:pt x="13117" y="5131"/>
                  </a:moveTo>
                  <a:cubicBezTo>
                    <a:pt x="12986" y="5093"/>
                    <a:pt x="13030" y="5188"/>
                    <a:pt x="12964" y="5206"/>
                  </a:cubicBezTo>
                  <a:cubicBezTo>
                    <a:pt x="12942" y="5188"/>
                    <a:pt x="12920" y="5169"/>
                    <a:pt x="12877" y="5169"/>
                  </a:cubicBezTo>
                  <a:cubicBezTo>
                    <a:pt x="12877" y="5301"/>
                    <a:pt x="12724" y="5225"/>
                    <a:pt x="12680" y="5282"/>
                  </a:cubicBezTo>
                  <a:cubicBezTo>
                    <a:pt x="12636" y="5301"/>
                    <a:pt x="12680" y="5320"/>
                    <a:pt x="12636" y="5357"/>
                  </a:cubicBezTo>
                  <a:cubicBezTo>
                    <a:pt x="12614" y="5357"/>
                    <a:pt x="12549" y="5338"/>
                    <a:pt x="12549" y="5376"/>
                  </a:cubicBezTo>
                  <a:cubicBezTo>
                    <a:pt x="12614" y="5395"/>
                    <a:pt x="12549" y="5433"/>
                    <a:pt x="12549" y="5489"/>
                  </a:cubicBezTo>
                  <a:cubicBezTo>
                    <a:pt x="12636" y="5546"/>
                    <a:pt x="12658" y="5433"/>
                    <a:pt x="12724" y="5414"/>
                  </a:cubicBezTo>
                  <a:cubicBezTo>
                    <a:pt x="12789" y="5395"/>
                    <a:pt x="12877" y="5433"/>
                    <a:pt x="12964" y="5414"/>
                  </a:cubicBezTo>
                  <a:cubicBezTo>
                    <a:pt x="13008" y="5414"/>
                    <a:pt x="13008" y="5395"/>
                    <a:pt x="13073" y="5376"/>
                  </a:cubicBezTo>
                  <a:cubicBezTo>
                    <a:pt x="13183" y="5376"/>
                    <a:pt x="13292" y="5414"/>
                    <a:pt x="13336" y="5452"/>
                  </a:cubicBezTo>
                  <a:cubicBezTo>
                    <a:pt x="13292" y="5470"/>
                    <a:pt x="13248" y="5452"/>
                    <a:pt x="13248" y="5489"/>
                  </a:cubicBezTo>
                  <a:cubicBezTo>
                    <a:pt x="13270" y="5470"/>
                    <a:pt x="13292" y="5527"/>
                    <a:pt x="13292" y="5527"/>
                  </a:cubicBezTo>
                  <a:cubicBezTo>
                    <a:pt x="13314" y="5527"/>
                    <a:pt x="13336" y="5489"/>
                    <a:pt x="13336" y="5489"/>
                  </a:cubicBezTo>
                  <a:cubicBezTo>
                    <a:pt x="13489" y="5508"/>
                    <a:pt x="13423" y="5508"/>
                    <a:pt x="13533" y="5452"/>
                  </a:cubicBezTo>
                  <a:cubicBezTo>
                    <a:pt x="13664" y="5395"/>
                    <a:pt x="13729" y="5489"/>
                    <a:pt x="13817" y="5414"/>
                  </a:cubicBezTo>
                  <a:cubicBezTo>
                    <a:pt x="13707" y="5395"/>
                    <a:pt x="13839" y="5263"/>
                    <a:pt x="13729" y="5357"/>
                  </a:cubicBezTo>
                  <a:cubicBezTo>
                    <a:pt x="13664" y="5414"/>
                    <a:pt x="13642" y="5206"/>
                    <a:pt x="13642" y="5206"/>
                  </a:cubicBezTo>
                  <a:cubicBezTo>
                    <a:pt x="13642" y="5188"/>
                    <a:pt x="13533" y="5206"/>
                    <a:pt x="13576" y="5131"/>
                  </a:cubicBezTo>
                  <a:cubicBezTo>
                    <a:pt x="13511" y="5131"/>
                    <a:pt x="13423" y="5131"/>
                    <a:pt x="13358" y="5131"/>
                  </a:cubicBezTo>
                  <a:cubicBezTo>
                    <a:pt x="13379" y="5093"/>
                    <a:pt x="13423" y="5075"/>
                    <a:pt x="13358" y="5037"/>
                  </a:cubicBezTo>
                  <a:cubicBezTo>
                    <a:pt x="13226" y="5075"/>
                    <a:pt x="13270" y="5037"/>
                    <a:pt x="13117" y="5037"/>
                  </a:cubicBezTo>
                  <a:cubicBezTo>
                    <a:pt x="13095" y="5075"/>
                    <a:pt x="13073" y="5093"/>
                    <a:pt x="13117" y="5131"/>
                  </a:cubicBezTo>
                  <a:close/>
                  <a:moveTo>
                    <a:pt x="14232" y="6017"/>
                  </a:moveTo>
                  <a:cubicBezTo>
                    <a:pt x="14188" y="6017"/>
                    <a:pt x="14167" y="6017"/>
                    <a:pt x="14188" y="5979"/>
                  </a:cubicBezTo>
                  <a:cubicBezTo>
                    <a:pt x="14363" y="6017"/>
                    <a:pt x="14188" y="5753"/>
                    <a:pt x="14341" y="5772"/>
                  </a:cubicBezTo>
                  <a:cubicBezTo>
                    <a:pt x="14429" y="5847"/>
                    <a:pt x="14451" y="5753"/>
                    <a:pt x="14582" y="5772"/>
                  </a:cubicBezTo>
                  <a:cubicBezTo>
                    <a:pt x="14516" y="5565"/>
                    <a:pt x="14232" y="5527"/>
                    <a:pt x="13970" y="5565"/>
                  </a:cubicBezTo>
                  <a:cubicBezTo>
                    <a:pt x="13948" y="5546"/>
                    <a:pt x="13926" y="5527"/>
                    <a:pt x="13926" y="5489"/>
                  </a:cubicBezTo>
                  <a:cubicBezTo>
                    <a:pt x="13839" y="5470"/>
                    <a:pt x="13817" y="5565"/>
                    <a:pt x="13729" y="5565"/>
                  </a:cubicBezTo>
                  <a:cubicBezTo>
                    <a:pt x="13686" y="5565"/>
                    <a:pt x="13664" y="5508"/>
                    <a:pt x="13620" y="5527"/>
                  </a:cubicBezTo>
                  <a:cubicBezTo>
                    <a:pt x="13554" y="5546"/>
                    <a:pt x="13533" y="5583"/>
                    <a:pt x="13489" y="5602"/>
                  </a:cubicBezTo>
                  <a:cubicBezTo>
                    <a:pt x="13423" y="5621"/>
                    <a:pt x="13379" y="5602"/>
                    <a:pt x="13336" y="5621"/>
                  </a:cubicBezTo>
                  <a:cubicBezTo>
                    <a:pt x="13336" y="5697"/>
                    <a:pt x="13292" y="5715"/>
                    <a:pt x="13248" y="5734"/>
                  </a:cubicBezTo>
                  <a:cubicBezTo>
                    <a:pt x="13248" y="6017"/>
                    <a:pt x="13183" y="6036"/>
                    <a:pt x="13205" y="6337"/>
                  </a:cubicBezTo>
                  <a:cubicBezTo>
                    <a:pt x="13358" y="6375"/>
                    <a:pt x="13270" y="6243"/>
                    <a:pt x="13401" y="6262"/>
                  </a:cubicBezTo>
                  <a:cubicBezTo>
                    <a:pt x="13401" y="6205"/>
                    <a:pt x="13423" y="6149"/>
                    <a:pt x="13445" y="6130"/>
                  </a:cubicBezTo>
                  <a:cubicBezTo>
                    <a:pt x="13511" y="6036"/>
                    <a:pt x="13467" y="5942"/>
                    <a:pt x="13489" y="5847"/>
                  </a:cubicBezTo>
                  <a:cubicBezTo>
                    <a:pt x="13489" y="5828"/>
                    <a:pt x="13554" y="5791"/>
                    <a:pt x="13576" y="5772"/>
                  </a:cubicBezTo>
                  <a:cubicBezTo>
                    <a:pt x="13598" y="5734"/>
                    <a:pt x="13554" y="5659"/>
                    <a:pt x="13620" y="5659"/>
                  </a:cubicBezTo>
                  <a:cubicBezTo>
                    <a:pt x="13686" y="5659"/>
                    <a:pt x="13729" y="5659"/>
                    <a:pt x="13773" y="5621"/>
                  </a:cubicBezTo>
                  <a:cubicBezTo>
                    <a:pt x="13707" y="5753"/>
                    <a:pt x="13904" y="5659"/>
                    <a:pt x="13904" y="5734"/>
                  </a:cubicBezTo>
                  <a:cubicBezTo>
                    <a:pt x="13926" y="5847"/>
                    <a:pt x="13926" y="5810"/>
                    <a:pt x="13904" y="5904"/>
                  </a:cubicBezTo>
                  <a:cubicBezTo>
                    <a:pt x="13926" y="5923"/>
                    <a:pt x="13970" y="5904"/>
                    <a:pt x="13970" y="5942"/>
                  </a:cubicBezTo>
                  <a:cubicBezTo>
                    <a:pt x="13948" y="5960"/>
                    <a:pt x="13904" y="5942"/>
                    <a:pt x="13904" y="5979"/>
                  </a:cubicBezTo>
                  <a:cubicBezTo>
                    <a:pt x="14035" y="5942"/>
                    <a:pt x="14167" y="6092"/>
                    <a:pt x="14232" y="6017"/>
                  </a:cubicBezTo>
                  <a:close/>
                  <a:moveTo>
                    <a:pt x="14954" y="5866"/>
                  </a:moveTo>
                  <a:cubicBezTo>
                    <a:pt x="14954" y="5866"/>
                    <a:pt x="14954" y="5942"/>
                    <a:pt x="14954" y="5942"/>
                  </a:cubicBezTo>
                  <a:cubicBezTo>
                    <a:pt x="14888" y="5998"/>
                    <a:pt x="14713" y="5847"/>
                    <a:pt x="14626" y="5904"/>
                  </a:cubicBezTo>
                  <a:cubicBezTo>
                    <a:pt x="14647" y="5979"/>
                    <a:pt x="14582" y="5979"/>
                    <a:pt x="14538" y="6017"/>
                  </a:cubicBezTo>
                  <a:cubicBezTo>
                    <a:pt x="14647" y="6111"/>
                    <a:pt x="14669" y="6055"/>
                    <a:pt x="14801" y="6055"/>
                  </a:cubicBezTo>
                  <a:cubicBezTo>
                    <a:pt x="14888" y="6055"/>
                    <a:pt x="15019" y="6074"/>
                    <a:pt x="15085" y="6017"/>
                  </a:cubicBezTo>
                  <a:cubicBezTo>
                    <a:pt x="15063" y="6017"/>
                    <a:pt x="15041" y="5979"/>
                    <a:pt x="15085" y="5979"/>
                  </a:cubicBezTo>
                  <a:cubicBezTo>
                    <a:pt x="15107" y="5979"/>
                    <a:pt x="15150" y="5979"/>
                    <a:pt x="15150" y="5942"/>
                  </a:cubicBezTo>
                  <a:cubicBezTo>
                    <a:pt x="15063" y="5942"/>
                    <a:pt x="15019" y="5885"/>
                    <a:pt x="14954" y="5866"/>
                  </a:cubicBezTo>
                  <a:close/>
                  <a:moveTo>
                    <a:pt x="14385" y="6149"/>
                  </a:moveTo>
                  <a:cubicBezTo>
                    <a:pt x="14363" y="6149"/>
                    <a:pt x="14363" y="6092"/>
                    <a:pt x="14298" y="6130"/>
                  </a:cubicBezTo>
                  <a:cubicBezTo>
                    <a:pt x="14298" y="6130"/>
                    <a:pt x="14320" y="6187"/>
                    <a:pt x="14298" y="6187"/>
                  </a:cubicBezTo>
                  <a:cubicBezTo>
                    <a:pt x="14232" y="6187"/>
                    <a:pt x="14167" y="6187"/>
                    <a:pt x="14101" y="6187"/>
                  </a:cubicBezTo>
                  <a:cubicBezTo>
                    <a:pt x="14167" y="6319"/>
                    <a:pt x="13970" y="6205"/>
                    <a:pt x="13970" y="6300"/>
                  </a:cubicBezTo>
                  <a:cubicBezTo>
                    <a:pt x="14013" y="6300"/>
                    <a:pt x="14057" y="6300"/>
                    <a:pt x="14101" y="6300"/>
                  </a:cubicBezTo>
                  <a:cubicBezTo>
                    <a:pt x="14101" y="6337"/>
                    <a:pt x="14057" y="6337"/>
                    <a:pt x="14057" y="6375"/>
                  </a:cubicBezTo>
                  <a:cubicBezTo>
                    <a:pt x="14167" y="6394"/>
                    <a:pt x="14145" y="6300"/>
                    <a:pt x="14232" y="6300"/>
                  </a:cubicBezTo>
                  <a:cubicBezTo>
                    <a:pt x="14276" y="6319"/>
                    <a:pt x="14341" y="6337"/>
                    <a:pt x="14429" y="6337"/>
                  </a:cubicBezTo>
                  <a:cubicBezTo>
                    <a:pt x="14407" y="6187"/>
                    <a:pt x="14691" y="6300"/>
                    <a:pt x="14626" y="6130"/>
                  </a:cubicBezTo>
                  <a:cubicBezTo>
                    <a:pt x="14494" y="6092"/>
                    <a:pt x="14429" y="6168"/>
                    <a:pt x="14385" y="6149"/>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18" name="îṥlîḓé"/>
            <p:cNvSpPr/>
            <p:nvPr/>
          </p:nvSpPr>
          <p:spPr>
            <a:xfrm>
              <a:off x="8068108" y="2372076"/>
              <a:ext cx="389763" cy="578707"/>
            </a:xfrm>
            <a:custGeom>
              <a:avLst/>
              <a:gdLst/>
              <a:ahLst/>
              <a:cxnLst>
                <a:cxn ang="0">
                  <a:pos x="wd2" y="hd2"/>
                </a:cxn>
                <a:cxn ang="5400000">
                  <a:pos x="wd2" y="hd2"/>
                </a:cxn>
                <a:cxn ang="10800000">
                  <a:pos x="wd2" y="hd2"/>
                </a:cxn>
                <a:cxn ang="16200000">
                  <a:pos x="wd2" y="hd2"/>
                </a:cxn>
              </a:cxnLst>
              <a:rect l="0" t="0" r="r" b="b"/>
              <a:pathLst>
                <a:path w="21055" h="20537" extrusionOk="0">
                  <a:moveTo>
                    <a:pt x="5760" y="2113"/>
                  </a:moveTo>
                  <a:cubicBezTo>
                    <a:pt x="6480" y="3052"/>
                    <a:pt x="9360" y="1643"/>
                    <a:pt x="10800" y="1643"/>
                  </a:cubicBezTo>
                  <a:cubicBezTo>
                    <a:pt x="11520" y="2348"/>
                    <a:pt x="11520" y="3287"/>
                    <a:pt x="11160" y="4461"/>
                  </a:cubicBezTo>
                  <a:cubicBezTo>
                    <a:pt x="9720" y="4461"/>
                    <a:pt x="8280" y="4930"/>
                    <a:pt x="7920" y="5635"/>
                  </a:cubicBezTo>
                  <a:cubicBezTo>
                    <a:pt x="8640" y="6574"/>
                    <a:pt x="10080" y="7043"/>
                    <a:pt x="11880" y="7043"/>
                  </a:cubicBezTo>
                  <a:cubicBezTo>
                    <a:pt x="11880" y="8687"/>
                    <a:pt x="14760" y="8217"/>
                    <a:pt x="14040" y="10096"/>
                  </a:cubicBezTo>
                  <a:cubicBezTo>
                    <a:pt x="14040" y="10565"/>
                    <a:pt x="15480" y="10330"/>
                    <a:pt x="15480" y="11035"/>
                  </a:cubicBezTo>
                  <a:cubicBezTo>
                    <a:pt x="15480" y="11739"/>
                    <a:pt x="17640" y="11270"/>
                    <a:pt x="18000" y="11739"/>
                  </a:cubicBezTo>
                  <a:cubicBezTo>
                    <a:pt x="17640" y="12443"/>
                    <a:pt x="16920" y="12913"/>
                    <a:pt x="16560" y="13617"/>
                  </a:cubicBezTo>
                  <a:cubicBezTo>
                    <a:pt x="18360" y="13383"/>
                    <a:pt x="19800" y="13383"/>
                    <a:pt x="20880" y="14087"/>
                  </a:cubicBezTo>
                  <a:cubicBezTo>
                    <a:pt x="19800" y="14557"/>
                    <a:pt x="21600" y="15965"/>
                    <a:pt x="20880" y="16670"/>
                  </a:cubicBezTo>
                  <a:cubicBezTo>
                    <a:pt x="20520" y="16670"/>
                    <a:pt x="19440" y="16435"/>
                    <a:pt x="19440" y="16670"/>
                  </a:cubicBezTo>
                  <a:cubicBezTo>
                    <a:pt x="19080" y="17139"/>
                    <a:pt x="20160" y="16904"/>
                    <a:pt x="20880" y="17139"/>
                  </a:cubicBezTo>
                  <a:cubicBezTo>
                    <a:pt x="20160" y="17609"/>
                    <a:pt x="19080" y="17609"/>
                    <a:pt x="19440" y="18313"/>
                  </a:cubicBezTo>
                  <a:cubicBezTo>
                    <a:pt x="18360" y="18548"/>
                    <a:pt x="18360" y="19252"/>
                    <a:pt x="17280" y="19252"/>
                  </a:cubicBezTo>
                  <a:cubicBezTo>
                    <a:pt x="15120" y="19017"/>
                    <a:pt x="13680" y="18548"/>
                    <a:pt x="10800" y="18783"/>
                  </a:cubicBezTo>
                  <a:cubicBezTo>
                    <a:pt x="9360" y="19722"/>
                    <a:pt x="10080" y="19722"/>
                    <a:pt x="7920" y="19252"/>
                  </a:cubicBezTo>
                  <a:cubicBezTo>
                    <a:pt x="7200" y="20191"/>
                    <a:pt x="3240" y="21600"/>
                    <a:pt x="3240" y="19252"/>
                  </a:cubicBezTo>
                  <a:cubicBezTo>
                    <a:pt x="3960" y="19487"/>
                    <a:pt x="4320" y="18783"/>
                    <a:pt x="4680" y="18783"/>
                  </a:cubicBezTo>
                  <a:cubicBezTo>
                    <a:pt x="5040" y="18783"/>
                    <a:pt x="5400" y="19252"/>
                    <a:pt x="5400" y="19252"/>
                  </a:cubicBezTo>
                  <a:cubicBezTo>
                    <a:pt x="6120" y="19017"/>
                    <a:pt x="5400" y="18548"/>
                    <a:pt x="5760" y="18313"/>
                  </a:cubicBezTo>
                  <a:cubicBezTo>
                    <a:pt x="6840" y="17843"/>
                    <a:pt x="8280" y="18313"/>
                    <a:pt x="10080" y="17843"/>
                  </a:cubicBezTo>
                  <a:cubicBezTo>
                    <a:pt x="9360" y="15730"/>
                    <a:pt x="6480" y="17374"/>
                    <a:pt x="4680" y="16670"/>
                  </a:cubicBezTo>
                  <a:cubicBezTo>
                    <a:pt x="4680" y="15730"/>
                    <a:pt x="4680" y="14791"/>
                    <a:pt x="4680" y="14087"/>
                  </a:cubicBezTo>
                  <a:cubicBezTo>
                    <a:pt x="5760" y="14087"/>
                    <a:pt x="7200" y="13617"/>
                    <a:pt x="5760" y="13617"/>
                  </a:cubicBezTo>
                  <a:cubicBezTo>
                    <a:pt x="6480" y="12209"/>
                    <a:pt x="7560" y="14087"/>
                    <a:pt x="8640" y="13617"/>
                  </a:cubicBezTo>
                  <a:cubicBezTo>
                    <a:pt x="10080" y="13617"/>
                    <a:pt x="7560" y="11739"/>
                    <a:pt x="9360" y="11035"/>
                  </a:cubicBezTo>
                  <a:cubicBezTo>
                    <a:pt x="9000" y="10096"/>
                    <a:pt x="6840" y="10565"/>
                    <a:pt x="7200" y="9157"/>
                  </a:cubicBezTo>
                  <a:cubicBezTo>
                    <a:pt x="6840" y="9626"/>
                    <a:pt x="5760" y="9626"/>
                    <a:pt x="4680" y="9626"/>
                  </a:cubicBezTo>
                  <a:cubicBezTo>
                    <a:pt x="4680" y="8922"/>
                    <a:pt x="4680" y="8217"/>
                    <a:pt x="4680" y="7513"/>
                  </a:cubicBezTo>
                  <a:cubicBezTo>
                    <a:pt x="4680" y="6574"/>
                    <a:pt x="2160" y="7278"/>
                    <a:pt x="1800" y="6574"/>
                  </a:cubicBezTo>
                  <a:cubicBezTo>
                    <a:pt x="3240" y="4930"/>
                    <a:pt x="2880" y="2348"/>
                    <a:pt x="0" y="2113"/>
                  </a:cubicBezTo>
                  <a:cubicBezTo>
                    <a:pt x="1080" y="1409"/>
                    <a:pt x="2880" y="1174"/>
                    <a:pt x="3240" y="0"/>
                  </a:cubicBezTo>
                  <a:cubicBezTo>
                    <a:pt x="5400" y="0"/>
                    <a:pt x="7200" y="0"/>
                    <a:pt x="9360" y="0"/>
                  </a:cubicBezTo>
                  <a:cubicBezTo>
                    <a:pt x="7920" y="704"/>
                    <a:pt x="6840" y="1409"/>
                    <a:pt x="5760" y="211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19" name="îs1ïḍê"/>
            <p:cNvSpPr/>
            <p:nvPr/>
          </p:nvSpPr>
          <p:spPr>
            <a:xfrm>
              <a:off x="642702" y="2410219"/>
              <a:ext cx="94924" cy="77372"/>
            </a:xfrm>
            <a:custGeom>
              <a:avLst/>
              <a:gdLst/>
              <a:ahLst/>
              <a:cxnLst>
                <a:cxn ang="0">
                  <a:pos x="wd2" y="hd2"/>
                </a:cxn>
                <a:cxn ang="5400000">
                  <a:pos x="wd2" y="hd2"/>
                </a:cxn>
                <a:cxn ang="10800000">
                  <a:pos x="wd2" y="hd2"/>
                </a:cxn>
                <a:cxn ang="16200000">
                  <a:pos x="wd2" y="hd2"/>
                </a:cxn>
              </a:cxnLst>
              <a:rect l="0" t="0" r="r" b="b"/>
              <a:pathLst>
                <a:path w="18460" h="18808" extrusionOk="0">
                  <a:moveTo>
                    <a:pt x="15919" y="531"/>
                  </a:moveTo>
                  <a:cubicBezTo>
                    <a:pt x="13378" y="3854"/>
                    <a:pt x="14648" y="8839"/>
                    <a:pt x="18460" y="12162"/>
                  </a:cubicBezTo>
                  <a:cubicBezTo>
                    <a:pt x="15919" y="17146"/>
                    <a:pt x="10836" y="17146"/>
                    <a:pt x="7025" y="18808"/>
                  </a:cubicBezTo>
                  <a:cubicBezTo>
                    <a:pt x="7025" y="17146"/>
                    <a:pt x="7025" y="13823"/>
                    <a:pt x="7025" y="12162"/>
                  </a:cubicBezTo>
                  <a:cubicBezTo>
                    <a:pt x="4484" y="12162"/>
                    <a:pt x="4484" y="15485"/>
                    <a:pt x="1942" y="15485"/>
                  </a:cubicBezTo>
                  <a:cubicBezTo>
                    <a:pt x="-3140" y="12162"/>
                    <a:pt x="3213" y="13823"/>
                    <a:pt x="4484" y="12162"/>
                  </a:cubicBezTo>
                  <a:cubicBezTo>
                    <a:pt x="5754" y="10500"/>
                    <a:pt x="10836" y="-2792"/>
                    <a:pt x="15919" y="53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20" name="ïṧļiḓe"/>
            <p:cNvSpPr/>
            <p:nvPr/>
          </p:nvSpPr>
          <p:spPr>
            <a:xfrm>
              <a:off x="15400227" y="3395926"/>
              <a:ext cx="60562" cy="58877"/>
            </a:xfrm>
            <a:custGeom>
              <a:avLst/>
              <a:gdLst/>
              <a:ahLst/>
              <a:cxnLst>
                <a:cxn ang="0">
                  <a:pos x="wd2" y="hd2"/>
                </a:cxn>
                <a:cxn ang="5400000">
                  <a:pos x="wd2" y="hd2"/>
                </a:cxn>
                <a:cxn ang="10800000">
                  <a:pos x="wd2" y="hd2"/>
                </a:cxn>
                <a:cxn ang="16200000">
                  <a:pos x="wd2" y="hd2"/>
                </a:cxn>
              </a:cxnLst>
              <a:rect l="0" t="0" r="r" b="b"/>
              <a:pathLst>
                <a:path w="19629" h="17890" extrusionOk="0">
                  <a:moveTo>
                    <a:pt x="4509" y="3927"/>
                  </a:moveTo>
                  <a:cubicBezTo>
                    <a:pt x="6669" y="-1964"/>
                    <a:pt x="8829" y="3927"/>
                    <a:pt x="19629" y="0"/>
                  </a:cubicBezTo>
                  <a:cubicBezTo>
                    <a:pt x="15309" y="7854"/>
                    <a:pt x="15309" y="19636"/>
                    <a:pt x="189" y="17672"/>
                  </a:cubicBezTo>
                  <a:cubicBezTo>
                    <a:pt x="-1971" y="13745"/>
                    <a:pt x="15309" y="5891"/>
                    <a:pt x="4509" y="3927"/>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21" name="îsļîḋè"/>
            <p:cNvSpPr/>
            <p:nvPr/>
          </p:nvSpPr>
          <p:spPr>
            <a:xfrm>
              <a:off x="13857989" y="5349477"/>
              <a:ext cx="478792" cy="539616"/>
            </a:xfrm>
            <a:custGeom>
              <a:avLst/>
              <a:gdLst/>
              <a:ahLst/>
              <a:cxnLst>
                <a:cxn ang="0">
                  <a:pos x="wd2" y="hd2"/>
                </a:cxn>
                <a:cxn ang="5400000">
                  <a:pos x="wd2" y="hd2"/>
                </a:cxn>
                <a:cxn ang="10800000">
                  <a:pos x="wd2" y="hd2"/>
                </a:cxn>
                <a:cxn ang="16200000">
                  <a:pos x="wd2" y="hd2"/>
                </a:cxn>
              </a:cxnLst>
              <a:rect l="0" t="0" r="r" b="b"/>
              <a:pathLst>
                <a:path w="20971" h="20337" extrusionOk="0">
                  <a:moveTo>
                    <a:pt x="16651" y="375"/>
                  </a:moveTo>
                  <a:cubicBezTo>
                    <a:pt x="17227" y="-866"/>
                    <a:pt x="18091" y="1368"/>
                    <a:pt x="18955" y="1368"/>
                  </a:cubicBezTo>
                  <a:cubicBezTo>
                    <a:pt x="19531" y="1617"/>
                    <a:pt x="20107" y="2610"/>
                    <a:pt x="20971" y="2610"/>
                  </a:cubicBezTo>
                  <a:cubicBezTo>
                    <a:pt x="20683" y="3851"/>
                    <a:pt x="20683" y="5093"/>
                    <a:pt x="18955" y="5093"/>
                  </a:cubicBezTo>
                  <a:cubicBezTo>
                    <a:pt x="18667" y="5837"/>
                    <a:pt x="19531" y="7824"/>
                    <a:pt x="18379" y="7824"/>
                  </a:cubicBezTo>
                  <a:cubicBezTo>
                    <a:pt x="18379" y="8320"/>
                    <a:pt x="19243" y="8320"/>
                    <a:pt x="19531" y="8568"/>
                  </a:cubicBezTo>
                  <a:cubicBezTo>
                    <a:pt x="19531" y="9065"/>
                    <a:pt x="19243" y="9810"/>
                    <a:pt x="19531" y="10058"/>
                  </a:cubicBezTo>
                  <a:cubicBezTo>
                    <a:pt x="19819" y="10555"/>
                    <a:pt x="20395" y="10555"/>
                    <a:pt x="20395" y="11051"/>
                  </a:cubicBezTo>
                  <a:cubicBezTo>
                    <a:pt x="20395" y="12044"/>
                    <a:pt x="18667" y="13037"/>
                    <a:pt x="17803" y="12293"/>
                  </a:cubicBezTo>
                  <a:cubicBezTo>
                    <a:pt x="18091" y="13534"/>
                    <a:pt x="18667" y="13782"/>
                    <a:pt x="17227" y="14775"/>
                  </a:cubicBezTo>
                  <a:cubicBezTo>
                    <a:pt x="17227" y="14775"/>
                    <a:pt x="17515" y="15520"/>
                    <a:pt x="17227" y="15520"/>
                  </a:cubicBezTo>
                  <a:cubicBezTo>
                    <a:pt x="17227" y="15768"/>
                    <a:pt x="16363" y="15520"/>
                    <a:pt x="16363" y="15520"/>
                  </a:cubicBezTo>
                  <a:cubicBezTo>
                    <a:pt x="15787" y="16265"/>
                    <a:pt x="16075" y="18003"/>
                    <a:pt x="14635" y="17506"/>
                  </a:cubicBezTo>
                  <a:cubicBezTo>
                    <a:pt x="15499" y="18251"/>
                    <a:pt x="14059" y="18748"/>
                    <a:pt x="14635" y="20237"/>
                  </a:cubicBezTo>
                  <a:cubicBezTo>
                    <a:pt x="11755" y="20734"/>
                    <a:pt x="11179" y="19244"/>
                    <a:pt x="9163" y="18748"/>
                  </a:cubicBezTo>
                  <a:cubicBezTo>
                    <a:pt x="8875" y="18748"/>
                    <a:pt x="8875" y="19493"/>
                    <a:pt x="8587" y="19741"/>
                  </a:cubicBezTo>
                  <a:cubicBezTo>
                    <a:pt x="7723" y="20237"/>
                    <a:pt x="7435" y="18996"/>
                    <a:pt x="7147" y="18748"/>
                  </a:cubicBezTo>
                  <a:cubicBezTo>
                    <a:pt x="6283" y="18748"/>
                    <a:pt x="5131" y="19244"/>
                    <a:pt x="4555" y="18748"/>
                  </a:cubicBezTo>
                  <a:cubicBezTo>
                    <a:pt x="3979" y="18748"/>
                    <a:pt x="4555" y="17506"/>
                    <a:pt x="2827" y="18500"/>
                  </a:cubicBezTo>
                  <a:cubicBezTo>
                    <a:pt x="2251" y="17258"/>
                    <a:pt x="2251" y="15768"/>
                    <a:pt x="523" y="15520"/>
                  </a:cubicBezTo>
                  <a:cubicBezTo>
                    <a:pt x="523" y="14775"/>
                    <a:pt x="1387" y="14527"/>
                    <a:pt x="1099" y="13782"/>
                  </a:cubicBezTo>
                  <a:cubicBezTo>
                    <a:pt x="1099" y="13037"/>
                    <a:pt x="523" y="13782"/>
                    <a:pt x="523" y="13782"/>
                  </a:cubicBezTo>
                  <a:cubicBezTo>
                    <a:pt x="-629" y="13037"/>
                    <a:pt x="523" y="11796"/>
                    <a:pt x="235" y="10058"/>
                  </a:cubicBezTo>
                  <a:cubicBezTo>
                    <a:pt x="2251" y="10058"/>
                    <a:pt x="3979" y="10058"/>
                    <a:pt x="5419" y="9562"/>
                  </a:cubicBezTo>
                  <a:cubicBezTo>
                    <a:pt x="5419" y="8817"/>
                    <a:pt x="6283" y="8320"/>
                    <a:pt x="5419" y="8320"/>
                  </a:cubicBezTo>
                  <a:cubicBezTo>
                    <a:pt x="5995" y="7575"/>
                    <a:pt x="10315" y="6582"/>
                    <a:pt x="9163" y="5837"/>
                  </a:cubicBezTo>
                  <a:cubicBezTo>
                    <a:pt x="10027" y="5341"/>
                    <a:pt x="11179" y="5093"/>
                    <a:pt x="12619" y="5093"/>
                  </a:cubicBezTo>
                  <a:cubicBezTo>
                    <a:pt x="13195" y="5093"/>
                    <a:pt x="12619" y="4100"/>
                    <a:pt x="12907" y="3603"/>
                  </a:cubicBezTo>
                  <a:cubicBezTo>
                    <a:pt x="13195" y="3355"/>
                    <a:pt x="14059" y="3603"/>
                    <a:pt x="14059" y="3603"/>
                  </a:cubicBezTo>
                  <a:cubicBezTo>
                    <a:pt x="14347" y="3106"/>
                    <a:pt x="14059" y="2362"/>
                    <a:pt x="15211" y="2610"/>
                  </a:cubicBezTo>
                  <a:cubicBezTo>
                    <a:pt x="14347" y="624"/>
                    <a:pt x="16651" y="1120"/>
                    <a:pt x="17227" y="375"/>
                  </a:cubicBezTo>
                  <a:cubicBezTo>
                    <a:pt x="17227" y="375"/>
                    <a:pt x="16939" y="375"/>
                    <a:pt x="16651" y="375"/>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22" name="îṡļîḋe"/>
            <p:cNvSpPr/>
            <p:nvPr/>
          </p:nvSpPr>
          <p:spPr>
            <a:xfrm>
              <a:off x="14350111" y="5741205"/>
              <a:ext cx="205067" cy="245738"/>
            </a:xfrm>
            <a:custGeom>
              <a:avLst/>
              <a:gdLst/>
              <a:ahLst/>
              <a:cxnLst>
                <a:cxn ang="0">
                  <a:pos x="wd2" y="hd2"/>
                </a:cxn>
                <a:cxn ang="5400000">
                  <a:pos x="wd2" y="hd2"/>
                </a:cxn>
                <a:cxn ang="10800000">
                  <a:pos x="wd2" y="hd2"/>
                </a:cxn>
                <a:cxn ang="16200000">
                  <a:pos x="wd2" y="hd2"/>
                </a:cxn>
              </a:cxnLst>
              <a:rect l="0" t="0" r="r" b="b"/>
              <a:pathLst>
                <a:path w="19549" h="20599" extrusionOk="0">
                  <a:moveTo>
                    <a:pt x="19059" y="53"/>
                  </a:moveTo>
                  <a:cubicBezTo>
                    <a:pt x="21600" y="4484"/>
                    <a:pt x="13341" y="2268"/>
                    <a:pt x="15247" y="3930"/>
                  </a:cubicBezTo>
                  <a:cubicBezTo>
                    <a:pt x="17153" y="5591"/>
                    <a:pt x="15882" y="4484"/>
                    <a:pt x="14612" y="3930"/>
                  </a:cubicBezTo>
                  <a:cubicBezTo>
                    <a:pt x="14612" y="5591"/>
                    <a:pt x="14612" y="6145"/>
                    <a:pt x="15247" y="7253"/>
                  </a:cubicBezTo>
                  <a:cubicBezTo>
                    <a:pt x="15882" y="7807"/>
                    <a:pt x="17788" y="8914"/>
                    <a:pt x="17788" y="8914"/>
                  </a:cubicBezTo>
                  <a:cubicBezTo>
                    <a:pt x="19059" y="11684"/>
                    <a:pt x="17788" y="15007"/>
                    <a:pt x="19059" y="18330"/>
                  </a:cubicBezTo>
                  <a:cubicBezTo>
                    <a:pt x="17788" y="18330"/>
                    <a:pt x="15882" y="18330"/>
                    <a:pt x="14612" y="18330"/>
                  </a:cubicBezTo>
                  <a:cubicBezTo>
                    <a:pt x="12706" y="15007"/>
                    <a:pt x="10800" y="12237"/>
                    <a:pt x="10800" y="8361"/>
                  </a:cubicBezTo>
                  <a:cubicBezTo>
                    <a:pt x="8259" y="8361"/>
                    <a:pt x="10165" y="12237"/>
                    <a:pt x="6353" y="11130"/>
                  </a:cubicBezTo>
                  <a:cubicBezTo>
                    <a:pt x="6353" y="13345"/>
                    <a:pt x="6353" y="15561"/>
                    <a:pt x="6353" y="17222"/>
                  </a:cubicBezTo>
                  <a:cubicBezTo>
                    <a:pt x="6353" y="19991"/>
                    <a:pt x="2541" y="18330"/>
                    <a:pt x="2541" y="20545"/>
                  </a:cubicBezTo>
                  <a:cubicBezTo>
                    <a:pt x="635" y="21099"/>
                    <a:pt x="635" y="17222"/>
                    <a:pt x="1271" y="15561"/>
                  </a:cubicBezTo>
                  <a:cubicBezTo>
                    <a:pt x="1271" y="15007"/>
                    <a:pt x="2541" y="14453"/>
                    <a:pt x="2541" y="14453"/>
                  </a:cubicBezTo>
                  <a:cubicBezTo>
                    <a:pt x="2541" y="13345"/>
                    <a:pt x="1271" y="13899"/>
                    <a:pt x="1271" y="13345"/>
                  </a:cubicBezTo>
                  <a:cubicBezTo>
                    <a:pt x="1271" y="12791"/>
                    <a:pt x="3176" y="10576"/>
                    <a:pt x="2541" y="8914"/>
                  </a:cubicBezTo>
                  <a:cubicBezTo>
                    <a:pt x="3176" y="7253"/>
                    <a:pt x="1271" y="7253"/>
                    <a:pt x="0" y="7253"/>
                  </a:cubicBezTo>
                  <a:cubicBezTo>
                    <a:pt x="1271" y="3376"/>
                    <a:pt x="3176" y="-501"/>
                    <a:pt x="9529" y="53"/>
                  </a:cubicBezTo>
                  <a:cubicBezTo>
                    <a:pt x="5718" y="3376"/>
                    <a:pt x="16518" y="53"/>
                    <a:pt x="19059" y="5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23" name="ïśḷiḓe"/>
            <p:cNvSpPr/>
            <p:nvPr/>
          </p:nvSpPr>
          <p:spPr>
            <a:xfrm>
              <a:off x="13690314" y="5998024"/>
              <a:ext cx="478641" cy="130554"/>
            </a:xfrm>
            <a:custGeom>
              <a:avLst/>
              <a:gdLst/>
              <a:ahLst/>
              <a:cxnLst>
                <a:cxn ang="0">
                  <a:pos x="wd2" y="hd2"/>
                </a:cxn>
                <a:cxn ang="5400000">
                  <a:pos x="wd2" y="hd2"/>
                </a:cxn>
                <a:cxn ang="10800000">
                  <a:pos x="wd2" y="hd2"/>
                </a:cxn>
                <a:cxn ang="16200000">
                  <a:pos x="wd2" y="hd2"/>
                </a:cxn>
              </a:cxnLst>
              <a:rect l="0" t="0" r="r" b="b"/>
              <a:pathLst>
                <a:path w="19890" h="18668" extrusionOk="0">
                  <a:moveTo>
                    <a:pt x="88" y="5208"/>
                  </a:moveTo>
                  <a:cubicBezTo>
                    <a:pt x="-459" y="-427"/>
                    <a:pt x="1728" y="3330"/>
                    <a:pt x="2002" y="512"/>
                  </a:cubicBezTo>
                  <a:cubicBezTo>
                    <a:pt x="3095" y="-1366"/>
                    <a:pt x="2549" y="2391"/>
                    <a:pt x="3095" y="4269"/>
                  </a:cubicBezTo>
                  <a:cubicBezTo>
                    <a:pt x="3369" y="4269"/>
                    <a:pt x="4189" y="3330"/>
                    <a:pt x="3916" y="5208"/>
                  </a:cubicBezTo>
                  <a:cubicBezTo>
                    <a:pt x="6376" y="3330"/>
                    <a:pt x="7197" y="4269"/>
                    <a:pt x="9111" y="8964"/>
                  </a:cubicBezTo>
                  <a:cubicBezTo>
                    <a:pt x="11025" y="5208"/>
                    <a:pt x="11571" y="7086"/>
                    <a:pt x="14306" y="7086"/>
                  </a:cubicBezTo>
                  <a:cubicBezTo>
                    <a:pt x="15126" y="7086"/>
                    <a:pt x="15126" y="8964"/>
                    <a:pt x="15126" y="10843"/>
                  </a:cubicBezTo>
                  <a:cubicBezTo>
                    <a:pt x="15946" y="10843"/>
                    <a:pt x="16766" y="10843"/>
                    <a:pt x="16766" y="12721"/>
                  </a:cubicBezTo>
                  <a:cubicBezTo>
                    <a:pt x="18133" y="9904"/>
                    <a:pt x="19227" y="16477"/>
                    <a:pt x="19227" y="12721"/>
                  </a:cubicBezTo>
                  <a:cubicBezTo>
                    <a:pt x="21141" y="12721"/>
                    <a:pt x="18133" y="18356"/>
                    <a:pt x="19774" y="17417"/>
                  </a:cubicBezTo>
                  <a:cubicBezTo>
                    <a:pt x="19500" y="20234"/>
                    <a:pt x="19500" y="17417"/>
                    <a:pt x="18954" y="17417"/>
                  </a:cubicBezTo>
                  <a:cubicBezTo>
                    <a:pt x="14852" y="20234"/>
                    <a:pt x="11845" y="14599"/>
                    <a:pt x="8564" y="12721"/>
                  </a:cubicBezTo>
                  <a:cubicBezTo>
                    <a:pt x="7744" y="11782"/>
                    <a:pt x="6923" y="12721"/>
                    <a:pt x="6103" y="12721"/>
                  </a:cubicBezTo>
                  <a:cubicBezTo>
                    <a:pt x="4736" y="11782"/>
                    <a:pt x="3642" y="9904"/>
                    <a:pt x="2549" y="8964"/>
                  </a:cubicBezTo>
                  <a:cubicBezTo>
                    <a:pt x="1455" y="8025"/>
                    <a:pt x="88" y="9904"/>
                    <a:pt x="88" y="5208"/>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24" name="ïṩḻîḍê"/>
            <p:cNvSpPr/>
            <p:nvPr/>
          </p:nvSpPr>
          <p:spPr>
            <a:xfrm>
              <a:off x="14385007" y="6172283"/>
              <a:ext cx="67284" cy="25773"/>
            </a:xfrm>
            <a:custGeom>
              <a:avLst/>
              <a:gdLst/>
              <a:ahLst/>
              <a:cxnLst>
                <a:cxn ang="0">
                  <a:pos x="wd2" y="hd2"/>
                </a:cxn>
                <a:cxn ang="5400000">
                  <a:pos x="wd2" y="hd2"/>
                </a:cxn>
                <a:cxn ang="10800000">
                  <a:pos x="wd2" y="hd2"/>
                </a:cxn>
                <a:cxn ang="16200000">
                  <a:pos x="wd2" y="hd2"/>
                </a:cxn>
              </a:cxnLst>
              <a:rect l="0" t="0" r="r" b="b"/>
              <a:pathLst>
                <a:path w="18173" h="16819" extrusionOk="0">
                  <a:moveTo>
                    <a:pt x="5573" y="8179"/>
                  </a:moveTo>
                  <a:cubicBezTo>
                    <a:pt x="10973" y="8179"/>
                    <a:pt x="18173" y="3859"/>
                    <a:pt x="18173" y="16819"/>
                  </a:cubicBezTo>
                  <a:cubicBezTo>
                    <a:pt x="14573" y="16819"/>
                    <a:pt x="9173" y="16819"/>
                    <a:pt x="5573" y="16819"/>
                  </a:cubicBezTo>
                  <a:cubicBezTo>
                    <a:pt x="5573" y="8179"/>
                    <a:pt x="1973" y="8179"/>
                    <a:pt x="1973" y="8179"/>
                  </a:cubicBezTo>
                  <a:cubicBezTo>
                    <a:pt x="-3427" y="-4781"/>
                    <a:pt x="3773" y="-461"/>
                    <a:pt x="5573" y="8179"/>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25" name="iS1ïḋè"/>
            <p:cNvSpPr/>
            <p:nvPr/>
          </p:nvSpPr>
          <p:spPr>
            <a:xfrm>
              <a:off x="16727803" y="7854415"/>
              <a:ext cx="371089" cy="353763"/>
            </a:xfrm>
            <a:custGeom>
              <a:avLst/>
              <a:gdLst/>
              <a:ahLst/>
              <a:cxnLst>
                <a:cxn ang="0">
                  <a:pos x="wd2" y="hd2"/>
                </a:cxn>
                <a:cxn ang="5400000">
                  <a:pos x="wd2" y="hd2"/>
                </a:cxn>
                <a:cxn ang="10800000">
                  <a:pos x="wd2" y="hd2"/>
                </a:cxn>
                <a:cxn ang="16200000">
                  <a:pos x="wd2" y="hd2"/>
                </a:cxn>
              </a:cxnLst>
              <a:rect l="0" t="0" r="r" b="b"/>
              <a:pathLst>
                <a:path w="20979" h="19769" extrusionOk="0">
                  <a:moveTo>
                    <a:pt x="74" y="18671"/>
                  </a:moveTo>
                  <a:cubicBezTo>
                    <a:pt x="-298" y="17573"/>
                    <a:pt x="819" y="16475"/>
                    <a:pt x="1564" y="15742"/>
                  </a:cubicBezTo>
                  <a:cubicBezTo>
                    <a:pt x="1564" y="15742"/>
                    <a:pt x="2681" y="15376"/>
                    <a:pt x="2681" y="15010"/>
                  </a:cubicBezTo>
                  <a:cubicBezTo>
                    <a:pt x="3054" y="15010"/>
                    <a:pt x="2681" y="13912"/>
                    <a:pt x="2681" y="13912"/>
                  </a:cubicBezTo>
                  <a:cubicBezTo>
                    <a:pt x="3054" y="13546"/>
                    <a:pt x="4171" y="13912"/>
                    <a:pt x="4171" y="13912"/>
                  </a:cubicBezTo>
                  <a:cubicBezTo>
                    <a:pt x="4543" y="13546"/>
                    <a:pt x="4543" y="12447"/>
                    <a:pt x="4916" y="12447"/>
                  </a:cubicBezTo>
                  <a:cubicBezTo>
                    <a:pt x="5661" y="12081"/>
                    <a:pt x="7150" y="12447"/>
                    <a:pt x="7523" y="11715"/>
                  </a:cubicBezTo>
                  <a:cubicBezTo>
                    <a:pt x="8268" y="10617"/>
                    <a:pt x="7523" y="10617"/>
                    <a:pt x="9012" y="10251"/>
                  </a:cubicBezTo>
                  <a:cubicBezTo>
                    <a:pt x="10502" y="10251"/>
                    <a:pt x="9757" y="9153"/>
                    <a:pt x="10502" y="8420"/>
                  </a:cubicBezTo>
                  <a:cubicBezTo>
                    <a:pt x="10502" y="8054"/>
                    <a:pt x="12736" y="9885"/>
                    <a:pt x="11992" y="6956"/>
                  </a:cubicBezTo>
                  <a:cubicBezTo>
                    <a:pt x="13109" y="6590"/>
                    <a:pt x="13109" y="7688"/>
                    <a:pt x="13854" y="7688"/>
                  </a:cubicBezTo>
                  <a:cubicBezTo>
                    <a:pt x="13854" y="6224"/>
                    <a:pt x="13109" y="6224"/>
                    <a:pt x="13109" y="4759"/>
                  </a:cubicBezTo>
                  <a:cubicBezTo>
                    <a:pt x="15716" y="5492"/>
                    <a:pt x="15343" y="2563"/>
                    <a:pt x="16088" y="1464"/>
                  </a:cubicBezTo>
                  <a:cubicBezTo>
                    <a:pt x="16461" y="732"/>
                    <a:pt x="18323" y="1464"/>
                    <a:pt x="17950" y="0"/>
                  </a:cubicBezTo>
                  <a:cubicBezTo>
                    <a:pt x="18695" y="366"/>
                    <a:pt x="18695" y="1831"/>
                    <a:pt x="20185" y="1464"/>
                  </a:cubicBezTo>
                  <a:cubicBezTo>
                    <a:pt x="19440" y="3295"/>
                    <a:pt x="21302" y="3295"/>
                    <a:pt x="20930" y="4759"/>
                  </a:cubicBezTo>
                  <a:cubicBezTo>
                    <a:pt x="19812" y="4759"/>
                    <a:pt x="20557" y="6224"/>
                    <a:pt x="20185" y="6956"/>
                  </a:cubicBezTo>
                  <a:cubicBezTo>
                    <a:pt x="20185" y="6956"/>
                    <a:pt x="19068" y="6590"/>
                    <a:pt x="18695" y="6956"/>
                  </a:cubicBezTo>
                  <a:cubicBezTo>
                    <a:pt x="18323" y="7322"/>
                    <a:pt x="18323" y="8786"/>
                    <a:pt x="17950" y="10251"/>
                  </a:cubicBezTo>
                  <a:cubicBezTo>
                    <a:pt x="16833" y="11349"/>
                    <a:pt x="16833" y="9885"/>
                    <a:pt x="15343" y="10983"/>
                  </a:cubicBezTo>
                  <a:cubicBezTo>
                    <a:pt x="13481" y="12081"/>
                    <a:pt x="13854" y="14278"/>
                    <a:pt x="13109" y="15742"/>
                  </a:cubicBezTo>
                  <a:cubicBezTo>
                    <a:pt x="13109" y="16108"/>
                    <a:pt x="11247" y="16475"/>
                    <a:pt x="11992" y="18671"/>
                  </a:cubicBezTo>
                  <a:cubicBezTo>
                    <a:pt x="10502" y="18305"/>
                    <a:pt x="10502" y="19037"/>
                    <a:pt x="10502" y="19769"/>
                  </a:cubicBezTo>
                  <a:cubicBezTo>
                    <a:pt x="8640" y="17939"/>
                    <a:pt x="5288" y="21600"/>
                    <a:pt x="4916" y="17939"/>
                  </a:cubicBezTo>
                  <a:cubicBezTo>
                    <a:pt x="4543" y="17939"/>
                    <a:pt x="3054" y="19037"/>
                    <a:pt x="2309" y="18671"/>
                  </a:cubicBezTo>
                  <a:cubicBezTo>
                    <a:pt x="1936" y="18671"/>
                    <a:pt x="1192" y="17207"/>
                    <a:pt x="1564" y="17207"/>
                  </a:cubicBezTo>
                  <a:cubicBezTo>
                    <a:pt x="74" y="17207"/>
                    <a:pt x="3054" y="19769"/>
                    <a:pt x="74" y="1867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26" name="íṩḻîḑè"/>
            <p:cNvSpPr/>
            <p:nvPr/>
          </p:nvSpPr>
          <p:spPr>
            <a:xfrm>
              <a:off x="3558752" y="283987"/>
              <a:ext cx="537571" cy="368924"/>
            </a:xfrm>
            <a:custGeom>
              <a:avLst/>
              <a:gdLst/>
              <a:ahLst/>
              <a:cxnLst>
                <a:cxn ang="0">
                  <a:pos x="wd2" y="hd2"/>
                </a:cxn>
                <a:cxn ang="5400000">
                  <a:pos x="wd2" y="hd2"/>
                </a:cxn>
                <a:cxn ang="10800000">
                  <a:pos x="wd2" y="hd2"/>
                </a:cxn>
                <a:cxn ang="16200000">
                  <a:pos x="wd2" y="hd2"/>
                </a:cxn>
              </a:cxnLst>
              <a:rect l="0" t="0" r="r" b="b"/>
              <a:pathLst>
                <a:path w="21600" h="19930" extrusionOk="0">
                  <a:moveTo>
                    <a:pt x="5795" y="0"/>
                  </a:moveTo>
                  <a:cubicBezTo>
                    <a:pt x="6585" y="1062"/>
                    <a:pt x="7902" y="1062"/>
                    <a:pt x="8166" y="2833"/>
                  </a:cubicBezTo>
                  <a:cubicBezTo>
                    <a:pt x="9220" y="2125"/>
                    <a:pt x="9483" y="3187"/>
                    <a:pt x="9746" y="3187"/>
                  </a:cubicBezTo>
                  <a:cubicBezTo>
                    <a:pt x="10010" y="3541"/>
                    <a:pt x="10537" y="3187"/>
                    <a:pt x="10800" y="3187"/>
                  </a:cubicBezTo>
                  <a:cubicBezTo>
                    <a:pt x="10800" y="3541"/>
                    <a:pt x="10800" y="4603"/>
                    <a:pt x="11327" y="3895"/>
                  </a:cubicBezTo>
                  <a:cubicBezTo>
                    <a:pt x="12117" y="2833"/>
                    <a:pt x="11854" y="4603"/>
                    <a:pt x="12644" y="5311"/>
                  </a:cubicBezTo>
                  <a:cubicBezTo>
                    <a:pt x="12907" y="5666"/>
                    <a:pt x="13698" y="4957"/>
                    <a:pt x="14224" y="5311"/>
                  </a:cubicBezTo>
                  <a:cubicBezTo>
                    <a:pt x="14488" y="5666"/>
                    <a:pt x="15278" y="7436"/>
                    <a:pt x="17122" y="6728"/>
                  </a:cubicBezTo>
                  <a:cubicBezTo>
                    <a:pt x="17122" y="7436"/>
                    <a:pt x="17122" y="7790"/>
                    <a:pt x="17122" y="8498"/>
                  </a:cubicBezTo>
                  <a:cubicBezTo>
                    <a:pt x="17385" y="8852"/>
                    <a:pt x="18176" y="8144"/>
                    <a:pt x="18702" y="8498"/>
                  </a:cubicBezTo>
                  <a:cubicBezTo>
                    <a:pt x="18702" y="8852"/>
                    <a:pt x="18439" y="9915"/>
                    <a:pt x="18702" y="9915"/>
                  </a:cubicBezTo>
                  <a:cubicBezTo>
                    <a:pt x="19229" y="10623"/>
                    <a:pt x="20546" y="11331"/>
                    <a:pt x="21600" y="12748"/>
                  </a:cubicBezTo>
                  <a:cubicBezTo>
                    <a:pt x="21600" y="13102"/>
                    <a:pt x="21337" y="14518"/>
                    <a:pt x="21073" y="14518"/>
                  </a:cubicBezTo>
                  <a:cubicBezTo>
                    <a:pt x="20546" y="14872"/>
                    <a:pt x="20020" y="13810"/>
                    <a:pt x="20020" y="13810"/>
                  </a:cubicBezTo>
                  <a:cubicBezTo>
                    <a:pt x="19229" y="14518"/>
                    <a:pt x="18702" y="15580"/>
                    <a:pt x="17649" y="15934"/>
                  </a:cubicBezTo>
                  <a:cubicBezTo>
                    <a:pt x="17122" y="15934"/>
                    <a:pt x="17122" y="16643"/>
                    <a:pt x="17122" y="17351"/>
                  </a:cubicBezTo>
                  <a:cubicBezTo>
                    <a:pt x="16332" y="16997"/>
                    <a:pt x="16068" y="17705"/>
                    <a:pt x="16068" y="18413"/>
                  </a:cubicBezTo>
                  <a:cubicBezTo>
                    <a:pt x="14488" y="18767"/>
                    <a:pt x="14224" y="16997"/>
                    <a:pt x="13171" y="18413"/>
                  </a:cubicBezTo>
                  <a:cubicBezTo>
                    <a:pt x="12644" y="18767"/>
                    <a:pt x="12907" y="19121"/>
                    <a:pt x="13171" y="19121"/>
                  </a:cubicBezTo>
                  <a:cubicBezTo>
                    <a:pt x="12907" y="21600"/>
                    <a:pt x="11327" y="17351"/>
                    <a:pt x="11327" y="19830"/>
                  </a:cubicBezTo>
                  <a:cubicBezTo>
                    <a:pt x="10800" y="19830"/>
                    <a:pt x="10800" y="19121"/>
                    <a:pt x="10800" y="18413"/>
                  </a:cubicBezTo>
                  <a:cubicBezTo>
                    <a:pt x="9746" y="19830"/>
                    <a:pt x="9220" y="18059"/>
                    <a:pt x="7902" y="18413"/>
                  </a:cubicBezTo>
                  <a:cubicBezTo>
                    <a:pt x="7902" y="17351"/>
                    <a:pt x="7376" y="17351"/>
                    <a:pt x="6849" y="17351"/>
                  </a:cubicBezTo>
                  <a:cubicBezTo>
                    <a:pt x="6849" y="16289"/>
                    <a:pt x="8166" y="16997"/>
                    <a:pt x="8166" y="15934"/>
                  </a:cubicBezTo>
                  <a:cubicBezTo>
                    <a:pt x="8429" y="14518"/>
                    <a:pt x="6585" y="15580"/>
                    <a:pt x="5795" y="15226"/>
                  </a:cubicBezTo>
                  <a:cubicBezTo>
                    <a:pt x="5532" y="13456"/>
                    <a:pt x="6585" y="14164"/>
                    <a:pt x="7376" y="13810"/>
                  </a:cubicBezTo>
                  <a:cubicBezTo>
                    <a:pt x="7376" y="13810"/>
                    <a:pt x="8166" y="12748"/>
                    <a:pt x="8166" y="12748"/>
                  </a:cubicBezTo>
                  <a:cubicBezTo>
                    <a:pt x="8693" y="12393"/>
                    <a:pt x="8956" y="13456"/>
                    <a:pt x="9746" y="13102"/>
                  </a:cubicBezTo>
                  <a:cubicBezTo>
                    <a:pt x="9746" y="12039"/>
                    <a:pt x="9220" y="12039"/>
                    <a:pt x="9220" y="11331"/>
                  </a:cubicBezTo>
                  <a:cubicBezTo>
                    <a:pt x="8693" y="11685"/>
                    <a:pt x="5795" y="11331"/>
                    <a:pt x="4741" y="12748"/>
                  </a:cubicBezTo>
                  <a:cubicBezTo>
                    <a:pt x="3951" y="13810"/>
                    <a:pt x="4741" y="12393"/>
                    <a:pt x="3424" y="12039"/>
                  </a:cubicBezTo>
                  <a:cubicBezTo>
                    <a:pt x="1844" y="11331"/>
                    <a:pt x="790" y="12393"/>
                    <a:pt x="2371" y="10623"/>
                  </a:cubicBezTo>
                  <a:cubicBezTo>
                    <a:pt x="2371" y="9207"/>
                    <a:pt x="790" y="10269"/>
                    <a:pt x="527" y="9207"/>
                  </a:cubicBezTo>
                  <a:cubicBezTo>
                    <a:pt x="1054" y="7790"/>
                    <a:pt x="2107" y="6020"/>
                    <a:pt x="0" y="7436"/>
                  </a:cubicBezTo>
                  <a:cubicBezTo>
                    <a:pt x="0" y="6374"/>
                    <a:pt x="527" y="6020"/>
                    <a:pt x="1317" y="6020"/>
                  </a:cubicBezTo>
                  <a:cubicBezTo>
                    <a:pt x="1844" y="5666"/>
                    <a:pt x="1844" y="4603"/>
                    <a:pt x="2371" y="4603"/>
                  </a:cubicBezTo>
                  <a:cubicBezTo>
                    <a:pt x="3161" y="4603"/>
                    <a:pt x="2371" y="3187"/>
                    <a:pt x="2898" y="2833"/>
                  </a:cubicBezTo>
                  <a:cubicBezTo>
                    <a:pt x="2898" y="2479"/>
                    <a:pt x="3688" y="2833"/>
                    <a:pt x="3951" y="2833"/>
                  </a:cubicBezTo>
                  <a:cubicBezTo>
                    <a:pt x="4478" y="2479"/>
                    <a:pt x="4215" y="1416"/>
                    <a:pt x="4741" y="1416"/>
                  </a:cubicBezTo>
                  <a:cubicBezTo>
                    <a:pt x="5005" y="708"/>
                    <a:pt x="5795" y="1062"/>
                    <a:pt x="5795"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27" name="ïşlïḓè"/>
            <p:cNvSpPr/>
            <p:nvPr/>
          </p:nvSpPr>
          <p:spPr>
            <a:xfrm>
              <a:off x="8942124" y="456773"/>
              <a:ext cx="688333" cy="324553"/>
            </a:xfrm>
            <a:custGeom>
              <a:avLst/>
              <a:gdLst/>
              <a:ahLst/>
              <a:cxnLst>
                <a:cxn ang="0">
                  <a:pos x="wd2" y="hd2"/>
                </a:cxn>
                <a:cxn ang="5400000">
                  <a:pos x="wd2" y="hd2"/>
                </a:cxn>
                <a:cxn ang="10800000">
                  <a:pos x="wd2" y="hd2"/>
                </a:cxn>
                <a:cxn ang="16200000">
                  <a:pos x="wd2" y="hd2"/>
                </a:cxn>
              </a:cxnLst>
              <a:rect l="0" t="0" r="r" b="b"/>
              <a:pathLst>
                <a:path w="20786" h="19480" extrusionOk="0">
                  <a:moveTo>
                    <a:pt x="6966" y="13353"/>
                  </a:moveTo>
                  <a:cubicBezTo>
                    <a:pt x="6966" y="11782"/>
                    <a:pt x="6372" y="14138"/>
                    <a:pt x="6372" y="14138"/>
                  </a:cubicBezTo>
                  <a:cubicBezTo>
                    <a:pt x="5777" y="14138"/>
                    <a:pt x="5381" y="12567"/>
                    <a:pt x="4390" y="13353"/>
                  </a:cubicBezTo>
                  <a:cubicBezTo>
                    <a:pt x="4588" y="11782"/>
                    <a:pt x="5183" y="12174"/>
                    <a:pt x="5579" y="11782"/>
                  </a:cubicBezTo>
                  <a:cubicBezTo>
                    <a:pt x="6372" y="10996"/>
                    <a:pt x="6768" y="9033"/>
                    <a:pt x="7759" y="9033"/>
                  </a:cubicBezTo>
                  <a:cubicBezTo>
                    <a:pt x="7561" y="8247"/>
                    <a:pt x="6966" y="8247"/>
                    <a:pt x="6966" y="6676"/>
                  </a:cubicBezTo>
                  <a:cubicBezTo>
                    <a:pt x="6372" y="6284"/>
                    <a:pt x="5579" y="8640"/>
                    <a:pt x="5183" y="6676"/>
                  </a:cubicBezTo>
                  <a:cubicBezTo>
                    <a:pt x="4588" y="7854"/>
                    <a:pt x="4192" y="9033"/>
                    <a:pt x="3399" y="9425"/>
                  </a:cubicBezTo>
                  <a:cubicBezTo>
                    <a:pt x="2210" y="9818"/>
                    <a:pt x="2012" y="8247"/>
                    <a:pt x="823" y="9033"/>
                  </a:cubicBezTo>
                  <a:cubicBezTo>
                    <a:pt x="1616" y="7462"/>
                    <a:pt x="1616" y="5891"/>
                    <a:pt x="1219" y="3927"/>
                  </a:cubicBezTo>
                  <a:cubicBezTo>
                    <a:pt x="625" y="3534"/>
                    <a:pt x="427" y="3927"/>
                    <a:pt x="427" y="4320"/>
                  </a:cubicBezTo>
                  <a:cubicBezTo>
                    <a:pt x="-366" y="4713"/>
                    <a:pt x="228" y="1964"/>
                    <a:pt x="30" y="785"/>
                  </a:cubicBezTo>
                  <a:cubicBezTo>
                    <a:pt x="427" y="785"/>
                    <a:pt x="625" y="785"/>
                    <a:pt x="823" y="1571"/>
                  </a:cubicBezTo>
                  <a:cubicBezTo>
                    <a:pt x="1021" y="0"/>
                    <a:pt x="2805" y="1571"/>
                    <a:pt x="3003" y="0"/>
                  </a:cubicBezTo>
                  <a:cubicBezTo>
                    <a:pt x="3399" y="0"/>
                    <a:pt x="3399" y="1571"/>
                    <a:pt x="3399" y="2356"/>
                  </a:cubicBezTo>
                  <a:cubicBezTo>
                    <a:pt x="4786" y="2749"/>
                    <a:pt x="6173" y="-1571"/>
                    <a:pt x="6372" y="3142"/>
                  </a:cubicBezTo>
                  <a:cubicBezTo>
                    <a:pt x="7362" y="3142"/>
                    <a:pt x="7561" y="1964"/>
                    <a:pt x="7362" y="0"/>
                  </a:cubicBezTo>
                  <a:cubicBezTo>
                    <a:pt x="8353" y="785"/>
                    <a:pt x="9740" y="393"/>
                    <a:pt x="11128" y="785"/>
                  </a:cubicBezTo>
                  <a:cubicBezTo>
                    <a:pt x="11326" y="785"/>
                    <a:pt x="11524" y="1964"/>
                    <a:pt x="11524" y="785"/>
                  </a:cubicBezTo>
                  <a:cubicBezTo>
                    <a:pt x="12118" y="1178"/>
                    <a:pt x="11524" y="4320"/>
                    <a:pt x="12911" y="3142"/>
                  </a:cubicBezTo>
                  <a:cubicBezTo>
                    <a:pt x="12911" y="3534"/>
                    <a:pt x="12515" y="3534"/>
                    <a:pt x="12515" y="4320"/>
                  </a:cubicBezTo>
                  <a:cubicBezTo>
                    <a:pt x="13109" y="3927"/>
                    <a:pt x="14496" y="5498"/>
                    <a:pt x="14496" y="3927"/>
                  </a:cubicBezTo>
                  <a:cubicBezTo>
                    <a:pt x="14695" y="4320"/>
                    <a:pt x="15091" y="5891"/>
                    <a:pt x="16676" y="5105"/>
                  </a:cubicBezTo>
                  <a:cubicBezTo>
                    <a:pt x="16082" y="6676"/>
                    <a:pt x="16478" y="6284"/>
                    <a:pt x="17073" y="6676"/>
                  </a:cubicBezTo>
                  <a:cubicBezTo>
                    <a:pt x="17271" y="6676"/>
                    <a:pt x="17073" y="7462"/>
                    <a:pt x="17469" y="7462"/>
                  </a:cubicBezTo>
                  <a:cubicBezTo>
                    <a:pt x="17865" y="7462"/>
                    <a:pt x="17469" y="8247"/>
                    <a:pt x="17865" y="9033"/>
                  </a:cubicBezTo>
                  <a:cubicBezTo>
                    <a:pt x="17865" y="9033"/>
                    <a:pt x="18460" y="8640"/>
                    <a:pt x="18460" y="9033"/>
                  </a:cubicBezTo>
                  <a:cubicBezTo>
                    <a:pt x="18658" y="9033"/>
                    <a:pt x="18460" y="10211"/>
                    <a:pt x="18460" y="10211"/>
                  </a:cubicBezTo>
                  <a:cubicBezTo>
                    <a:pt x="18658" y="10604"/>
                    <a:pt x="19252" y="10211"/>
                    <a:pt x="19252" y="10211"/>
                  </a:cubicBezTo>
                  <a:cubicBezTo>
                    <a:pt x="19451" y="10996"/>
                    <a:pt x="19252" y="12174"/>
                    <a:pt x="19649" y="12567"/>
                  </a:cubicBezTo>
                  <a:cubicBezTo>
                    <a:pt x="20243" y="12567"/>
                    <a:pt x="20640" y="11389"/>
                    <a:pt x="20640" y="12567"/>
                  </a:cubicBezTo>
                  <a:cubicBezTo>
                    <a:pt x="21234" y="14531"/>
                    <a:pt x="19847" y="13353"/>
                    <a:pt x="19649" y="14138"/>
                  </a:cubicBezTo>
                  <a:cubicBezTo>
                    <a:pt x="19649" y="14138"/>
                    <a:pt x="19649" y="14531"/>
                    <a:pt x="19649" y="14531"/>
                  </a:cubicBezTo>
                  <a:cubicBezTo>
                    <a:pt x="18658" y="15316"/>
                    <a:pt x="17073" y="14138"/>
                    <a:pt x="15884" y="14531"/>
                  </a:cubicBezTo>
                  <a:cubicBezTo>
                    <a:pt x="15487" y="12567"/>
                    <a:pt x="15884" y="12960"/>
                    <a:pt x="15884" y="10211"/>
                  </a:cubicBezTo>
                  <a:cubicBezTo>
                    <a:pt x="15487" y="8247"/>
                    <a:pt x="13109" y="8247"/>
                    <a:pt x="12317" y="9425"/>
                  </a:cubicBezTo>
                  <a:cubicBezTo>
                    <a:pt x="11722" y="9425"/>
                    <a:pt x="12118" y="10996"/>
                    <a:pt x="11920" y="11782"/>
                  </a:cubicBezTo>
                  <a:cubicBezTo>
                    <a:pt x="11722" y="12174"/>
                    <a:pt x="11128" y="11389"/>
                    <a:pt x="11128" y="11782"/>
                  </a:cubicBezTo>
                  <a:cubicBezTo>
                    <a:pt x="10929" y="12567"/>
                    <a:pt x="11128" y="13745"/>
                    <a:pt x="10335" y="13353"/>
                  </a:cubicBezTo>
                  <a:cubicBezTo>
                    <a:pt x="10335" y="13745"/>
                    <a:pt x="10533" y="14138"/>
                    <a:pt x="10731" y="14138"/>
                  </a:cubicBezTo>
                  <a:cubicBezTo>
                    <a:pt x="10731" y="14924"/>
                    <a:pt x="10137" y="14531"/>
                    <a:pt x="9740" y="14531"/>
                  </a:cubicBezTo>
                  <a:cubicBezTo>
                    <a:pt x="9146" y="16887"/>
                    <a:pt x="9542" y="16494"/>
                    <a:pt x="9740" y="19244"/>
                  </a:cubicBezTo>
                  <a:cubicBezTo>
                    <a:pt x="8353" y="19636"/>
                    <a:pt x="4984" y="20029"/>
                    <a:pt x="4786" y="16102"/>
                  </a:cubicBezTo>
                  <a:cubicBezTo>
                    <a:pt x="5579" y="16102"/>
                    <a:pt x="5777" y="15709"/>
                    <a:pt x="5975" y="14531"/>
                  </a:cubicBezTo>
                  <a:cubicBezTo>
                    <a:pt x="6966" y="14531"/>
                    <a:pt x="6768" y="16102"/>
                    <a:pt x="7362" y="14531"/>
                  </a:cubicBezTo>
                  <a:cubicBezTo>
                    <a:pt x="7164" y="14138"/>
                    <a:pt x="6372" y="13745"/>
                    <a:pt x="6966" y="13353"/>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28" name="iSḷïde"/>
            <p:cNvSpPr/>
            <p:nvPr/>
          </p:nvSpPr>
          <p:spPr>
            <a:xfrm>
              <a:off x="2239259" y="725116"/>
              <a:ext cx="333206" cy="155770"/>
            </a:xfrm>
            <a:custGeom>
              <a:avLst/>
              <a:gdLst/>
              <a:ahLst/>
              <a:cxnLst>
                <a:cxn ang="0">
                  <a:pos x="wd2" y="hd2"/>
                </a:cxn>
                <a:cxn ang="5400000">
                  <a:pos x="wd2" y="hd2"/>
                </a:cxn>
                <a:cxn ang="10800000">
                  <a:pos x="wd2" y="hd2"/>
                </a:cxn>
                <a:cxn ang="16200000">
                  <a:pos x="wd2" y="hd2"/>
                </a:cxn>
              </a:cxnLst>
              <a:rect l="0" t="0" r="r" b="b"/>
              <a:pathLst>
                <a:path w="21600" h="18933" extrusionOk="0">
                  <a:moveTo>
                    <a:pt x="21600" y="1422"/>
                  </a:moveTo>
                  <a:cubicBezTo>
                    <a:pt x="21176" y="2222"/>
                    <a:pt x="21600" y="5422"/>
                    <a:pt x="21600" y="6222"/>
                  </a:cubicBezTo>
                  <a:cubicBezTo>
                    <a:pt x="21176" y="6222"/>
                    <a:pt x="19906" y="5422"/>
                    <a:pt x="19906" y="6222"/>
                  </a:cubicBezTo>
                  <a:cubicBezTo>
                    <a:pt x="19906" y="6222"/>
                    <a:pt x="20753" y="10222"/>
                    <a:pt x="19906" y="10222"/>
                  </a:cubicBezTo>
                  <a:cubicBezTo>
                    <a:pt x="19059" y="11022"/>
                    <a:pt x="17788" y="7822"/>
                    <a:pt x="17365" y="13422"/>
                  </a:cubicBezTo>
                  <a:cubicBezTo>
                    <a:pt x="16094" y="13422"/>
                    <a:pt x="16941" y="8622"/>
                    <a:pt x="15247" y="8622"/>
                  </a:cubicBezTo>
                  <a:cubicBezTo>
                    <a:pt x="13553" y="7822"/>
                    <a:pt x="13976" y="11822"/>
                    <a:pt x="12706" y="11822"/>
                  </a:cubicBezTo>
                  <a:cubicBezTo>
                    <a:pt x="11859" y="14222"/>
                    <a:pt x="9318" y="13422"/>
                    <a:pt x="9741" y="18222"/>
                  </a:cubicBezTo>
                  <a:cubicBezTo>
                    <a:pt x="6353" y="19822"/>
                    <a:pt x="4659" y="18222"/>
                    <a:pt x="847" y="18222"/>
                  </a:cubicBezTo>
                  <a:cubicBezTo>
                    <a:pt x="847" y="15022"/>
                    <a:pt x="0" y="15022"/>
                    <a:pt x="0" y="11822"/>
                  </a:cubicBezTo>
                  <a:cubicBezTo>
                    <a:pt x="847" y="13422"/>
                    <a:pt x="1694" y="13422"/>
                    <a:pt x="3388" y="13422"/>
                  </a:cubicBezTo>
                  <a:cubicBezTo>
                    <a:pt x="4659" y="13422"/>
                    <a:pt x="4659" y="9422"/>
                    <a:pt x="6353" y="8622"/>
                  </a:cubicBezTo>
                  <a:cubicBezTo>
                    <a:pt x="6776" y="8622"/>
                    <a:pt x="7624" y="5422"/>
                    <a:pt x="8047" y="6222"/>
                  </a:cubicBezTo>
                  <a:cubicBezTo>
                    <a:pt x="9741" y="8622"/>
                    <a:pt x="8047" y="4622"/>
                    <a:pt x="10165" y="4622"/>
                  </a:cubicBezTo>
                  <a:cubicBezTo>
                    <a:pt x="10588" y="4622"/>
                    <a:pt x="11012" y="4622"/>
                    <a:pt x="11012" y="4622"/>
                  </a:cubicBezTo>
                  <a:cubicBezTo>
                    <a:pt x="11435" y="3822"/>
                    <a:pt x="12706" y="1422"/>
                    <a:pt x="12706" y="1422"/>
                  </a:cubicBezTo>
                  <a:cubicBezTo>
                    <a:pt x="13553" y="622"/>
                    <a:pt x="14824" y="2222"/>
                    <a:pt x="16094" y="1422"/>
                  </a:cubicBezTo>
                  <a:cubicBezTo>
                    <a:pt x="16518" y="1422"/>
                    <a:pt x="19482" y="-1778"/>
                    <a:pt x="21600" y="1422"/>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29" name="iṧ1îḍè"/>
            <p:cNvSpPr/>
            <p:nvPr/>
          </p:nvSpPr>
          <p:spPr>
            <a:xfrm>
              <a:off x="3158902" y="797441"/>
              <a:ext cx="346533" cy="166287"/>
            </a:xfrm>
            <a:custGeom>
              <a:avLst/>
              <a:gdLst/>
              <a:ahLst/>
              <a:cxnLst>
                <a:cxn ang="0">
                  <a:pos x="wd2" y="hd2"/>
                </a:cxn>
                <a:cxn ang="5400000">
                  <a:pos x="wd2" y="hd2"/>
                </a:cxn>
                <a:cxn ang="10800000">
                  <a:pos x="wd2" y="hd2"/>
                </a:cxn>
                <a:cxn ang="16200000">
                  <a:pos x="wd2" y="hd2"/>
                </a:cxn>
              </a:cxnLst>
              <a:rect l="0" t="0" r="r" b="b"/>
              <a:pathLst>
                <a:path w="21600" h="20212" extrusionOk="0">
                  <a:moveTo>
                    <a:pt x="19523" y="212"/>
                  </a:moveTo>
                  <a:cubicBezTo>
                    <a:pt x="18277" y="8212"/>
                    <a:pt x="21600" y="8212"/>
                    <a:pt x="21600" y="13812"/>
                  </a:cubicBezTo>
                  <a:cubicBezTo>
                    <a:pt x="21185" y="14612"/>
                    <a:pt x="20354" y="11412"/>
                    <a:pt x="20354" y="12212"/>
                  </a:cubicBezTo>
                  <a:cubicBezTo>
                    <a:pt x="19938" y="13012"/>
                    <a:pt x="20354" y="16212"/>
                    <a:pt x="20354" y="17012"/>
                  </a:cubicBezTo>
                  <a:cubicBezTo>
                    <a:pt x="19523" y="17812"/>
                    <a:pt x="18277" y="17812"/>
                    <a:pt x="17031" y="18612"/>
                  </a:cubicBezTo>
                  <a:cubicBezTo>
                    <a:pt x="16615" y="18612"/>
                    <a:pt x="17031" y="20212"/>
                    <a:pt x="16200" y="20212"/>
                  </a:cubicBezTo>
                  <a:cubicBezTo>
                    <a:pt x="15369" y="20212"/>
                    <a:pt x="14538" y="20212"/>
                    <a:pt x="14123" y="20212"/>
                  </a:cubicBezTo>
                  <a:cubicBezTo>
                    <a:pt x="12877" y="17812"/>
                    <a:pt x="12877" y="16212"/>
                    <a:pt x="14123" y="13812"/>
                  </a:cubicBezTo>
                  <a:cubicBezTo>
                    <a:pt x="11215" y="16212"/>
                    <a:pt x="9554" y="12212"/>
                    <a:pt x="6231" y="12212"/>
                  </a:cubicBezTo>
                  <a:cubicBezTo>
                    <a:pt x="5400" y="7412"/>
                    <a:pt x="1662" y="8212"/>
                    <a:pt x="0" y="5012"/>
                  </a:cubicBezTo>
                  <a:cubicBezTo>
                    <a:pt x="415" y="5012"/>
                    <a:pt x="415" y="1812"/>
                    <a:pt x="831" y="1812"/>
                  </a:cubicBezTo>
                  <a:cubicBezTo>
                    <a:pt x="2077" y="1012"/>
                    <a:pt x="2077" y="3412"/>
                    <a:pt x="2492" y="3412"/>
                  </a:cubicBezTo>
                  <a:cubicBezTo>
                    <a:pt x="3323" y="3412"/>
                    <a:pt x="5400" y="5012"/>
                    <a:pt x="6231" y="6612"/>
                  </a:cubicBezTo>
                  <a:cubicBezTo>
                    <a:pt x="6231" y="6612"/>
                    <a:pt x="7477" y="5812"/>
                    <a:pt x="7892" y="6612"/>
                  </a:cubicBezTo>
                  <a:cubicBezTo>
                    <a:pt x="8308" y="7412"/>
                    <a:pt x="7477" y="9812"/>
                    <a:pt x="8723" y="9812"/>
                  </a:cubicBezTo>
                  <a:cubicBezTo>
                    <a:pt x="10800" y="8212"/>
                    <a:pt x="7477" y="5812"/>
                    <a:pt x="9138" y="3412"/>
                  </a:cubicBezTo>
                  <a:cubicBezTo>
                    <a:pt x="10800" y="1812"/>
                    <a:pt x="10800" y="6612"/>
                    <a:pt x="10800" y="6612"/>
                  </a:cubicBezTo>
                  <a:cubicBezTo>
                    <a:pt x="13708" y="6612"/>
                    <a:pt x="14954" y="-1388"/>
                    <a:pt x="19523" y="212"/>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30" name="iSḷïḍe"/>
            <p:cNvSpPr/>
            <p:nvPr/>
          </p:nvSpPr>
          <p:spPr>
            <a:xfrm>
              <a:off x="2505822" y="795991"/>
              <a:ext cx="608656" cy="225492"/>
            </a:xfrm>
            <a:custGeom>
              <a:avLst/>
              <a:gdLst/>
              <a:ahLst/>
              <a:cxnLst>
                <a:cxn ang="0">
                  <a:pos x="wd2" y="hd2"/>
                </a:cxn>
                <a:cxn ang="5400000">
                  <a:pos x="wd2" y="hd2"/>
                </a:cxn>
                <a:cxn ang="10800000">
                  <a:pos x="wd2" y="hd2"/>
                </a:cxn>
                <a:cxn ang="16200000">
                  <a:pos x="wd2" y="hd2"/>
                </a:cxn>
              </a:cxnLst>
              <a:rect l="0" t="0" r="r" b="b"/>
              <a:pathLst>
                <a:path w="21600" h="21083" extrusionOk="0">
                  <a:moveTo>
                    <a:pt x="9626" y="7506"/>
                  </a:moveTo>
                  <a:cubicBezTo>
                    <a:pt x="9157" y="11209"/>
                    <a:pt x="13148" y="9357"/>
                    <a:pt x="14087" y="11826"/>
                  </a:cubicBezTo>
                  <a:cubicBezTo>
                    <a:pt x="14791" y="6889"/>
                    <a:pt x="11035" y="6272"/>
                    <a:pt x="14087" y="6272"/>
                  </a:cubicBezTo>
                  <a:cubicBezTo>
                    <a:pt x="14791" y="1952"/>
                    <a:pt x="12209" y="5654"/>
                    <a:pt x="12678" y="1334"/>
                  </a:cubicBezTo>
                  <a:cubicBezTo>
                    <a:pt x="14087" y="1952"/>
                    <a:pt x="14322" y="-517"/>
                    <a:pt x="15730" y="100"/>
                  </a:cubicBezTo>
                  <a:cubicBezTo>
                    <a:pt x="15496" y="2569"/>
                    <a:pt x="16435" y="1952"/>
                    <a:pt x="16670" y="2569"/>
                  </a:cubicBezTo>
                  <a:cubicBezTo>
                    <a:pt x="16904" y="3186"/>
                    <a:pt x="16435" y="4420"/>
                    <a:pt x="16670" y="5037"/>
                  </a:cubicBezTo>
                  <a:cubicBezTo>
                    <a:pt x="17139" y="5654"/>
                    <a:pt x="17843" y="6272"/>
                    <a:pt x="18548" y="8123"/>
                  </a:cubicBezTo>
                  <a:cubicBezTo>
                    <a:pt x="18783" y="7506"/>
                    <a:pt x="18783" y="5654"/>
                    <a:pt x="19722" y="6272"/>
                  </a:cubicBezTo>
                  <a:cubicBezTo>
                    <a:pt x="20426" y="6272"/>
                    <a:pt x="20896" y="7506"/>
                    <a:pt x="21130" y="8123"/>
                  </a:cubicBezTo>
                  <a:cubicBezTo>
                    <a:pt x="21130" y="8740"/>
                    <a:pt x="21600" y="10592"/>
                    <a:pt x="21600" y="10592"/>
                  </a:cubicBezTo>
                  <a:cubicBezTo>
                    <a:pt x="20896" y="12443"/>
                    <a:pt x="21600" y="11826"/>
                    <a:pt x="21130" y="15529"/>
                  </a:cubicBezTo>
                  <a:cubicBezTo>
                    <a:pt x="20191" y="12443"/>
                    <a:pt x="19252" y="16146"/>
                    <a:pt x="18548" y="16146"/>
                  </a:cubicBezTo>
                  <a:cubicBezTo>
                    <a:pt x="17609" y="16763"/>
                    <a:pt x="17609" y="15529"/>
                    <a:pt x="16670" y="15529"/>
                  </a:cubicBezTo>
                  <a:cubicBezTo>
                    <a:pt x="15496" y="15529"/>
                    <a:pt x="13617" y="16763"/>
                    <a:pt x="12678" y="17380"/>
                  </a:cubicBezTo>
                  <a:cubicBezTo>
                    <a:pt x="12678" y="17997"/>
                    <a:pt x="11974" y="17380"/>
                    <a:pt x="11974" y="17380"/>
                  </a:cubicBezTo>
                  <a:cubicBezTo>
                    <a:pt x="11504" y="18614"/>
                    <a:pt x="11270" y="17997"/>
                    <a:pt x="10565" y="18614"/>
                  </a:cubicBezTo>
                  <a:cubicBezTo>
                    <a:pt x="10096" y="19232"/>
                    <a:pt x="7748" y="20466"/>
                    <a:pt x="6104" y="21083"/>
                  </a:cubicBezTo>
                  <a:cubicBezTo>
                    <a:pt x="6339" y="16763"/>
                    <a:pt x="8452" y="17997"/>
                    <a:pt x="10096" y="17380"/>
                  </a:cubicBezTo>
                  <a:cubicBezTo>
                    <a:pt x="10330" y="12443"/>
                    <a:pt x="8687" y="15529"/>
                    <a:pt x="7983" y="15529"/>
                  </a:cubicBezTo>
                  <a:cubicBezTo>
                    <a:pt x="7043" y="14912"/>
                    <a:pt x="7043" y="14294"/>
                    <a:pt x="6104" y="13060"/>
                  </a:cubicBezTo>
                  <a:cubicBezTo>
                    <a:pt x="5400" y="12443"/>
                    <a:pt x="5165" y="14912"/>
                    <a:pt x="4461" y="15529"/>
                  </a:cubicBezTo>
                  <a:cubicBezTo>
                    <a:pt x="3757" y="15529"/>
                    <a:pt x="3757" y="14294"/>
                    <a:pt x="3052" y="14294"/>
                  </a:cubicBezTo>
                  <a:cubicBezTo>
                    <a:pt x="2113" y="13677"/>
                    <a:pt x="704" y="14912"/>
                    <a:pt x="0" y="13060"/>
                  </a:cubicBezTo>
                  <a:cubicBezTo>
                    <a:pt x="0" y="11826"/>
                    <a:pt x="704" y="11209"/>
                    <a:pt x="939" y="10592"/>
                  </a:cubicBezTo>
                  <a:cubicBezTo>
                    <a:pt x="939" y="9974"/>
                    <a:pt x="1174" y="7506"/>
                    <a:pt x="1409" y="7506"/>
                  </a:cubicBezTo>
                  <a:cubicBezTo>
                    <a:pt x="1878" y="6272"/>
                    <a:pt x="2583" y="7506"/>
                    <a:pt x="3052" y="6272"/>
                  </a:cubicBezTo>
                  <a:cubicBezTo>
                    <a:pt x="3287" y="5654"/>
                    <a:pt x="1643" y="4420"/>
                    <a:pt x="2583" y="3803"/>
                  </a:cubicBezTo>
                  <a:cubicBezTo>
                    <a:pt x="3052" y="3803"/>
                    <a:pt x="3287" y="3803"/>
                    <a:pt x="3522" y="3803"/>
                  </a:cubicBezTo>
                  <a:cubicBezTo>
                    <a:pt x="3991" y="3186"/>
                    <a:pt x="4461" y="2569"/>
                    <a:pt x="4930" y="2569"/>
                  </a:cubicBezTo>
                  <a:cubicBezTo>
                    <a:pt x="5165" y="2569"/>
                    <a:pt x="6809" y="3186"/>
                    <a:pt x="7043" y="3803"/>
                  </a:cubicBezTo>
                  <a:cubicBezTo>
                    <a:pt x="7278" y="4420"/>
                    <a:pt x="7043" y="5654"/>
                    <a:pt x="7513" y="6272"/>
                  </a:cubicBezTo>
                  <a:cubicBezTo>
                    <a:pt x="7748" y="6272"/>
                    <a:pt x="8217" y="5654"/>
                    <a:pt x="8452" y="6272"/>
                  </a:cubicBezTo>
                  <a:cubicBezTo>
                    <a:pt x="8687" y="6889"/>
                    <a:pt x="7513" y="9974"/>
                    <a:pt x="8452" y="9357"/>
                  </a:cubicBezTo>
                  <a:cubicBezTo>
                    <a:pt x="8687" y="9357"/>
                    <a:pt x="8922" y="6272"/>
                    <a:pt x="9626" y="7506"/>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31" name="íšlíḋê"/>
            <p:cNvSpPr/>
            <p:nvPr/>
          </p:nvSpPr>
          <p:spPr>
            <a:xfrm>
              <a:off x="2092652" y="1035853"/>
              <a:ext cx="479813" cy="298806"/>
            </a:xfrm>
            <a:custGeom>
              <a:avLst/>
              <a:gdLst/>
              <a:ahLst/>
              <a:cxnLst>
                <a:cxn ang="0">
                  <a:pos x="wd2" y="hd2"/>
                </a:cxn>
                <a:cxn ang="5400000">
                  <a:pos x="wd2" y="hd2"/>
                </a:cxn>
                <a:cxn ang="10800000">
                  <a:pos x="wd2" y="hd2"/>
                </a:cxn>
                <a:cxn ang="16200000">
                  <a:pos x="wd2" y="hd2"/>
                </a:cxn>
              </a:cxnLst>
              <a:rect l="0" t="0" r="r" b="b"/>
              <a:pathLst>
                <a:path w="21600" h="20177" extrusionOk="0">
                  <a:moveTo>
                    <a:pt x="2663" y="71"/>
                  </a:moveTo>
                  <a:cubicBezTo>
                    <a:pt x="6214" y="71"/>
                    <a:pt x="9764" y="-370"/>
                    <a:pt x="12132" y="952"/>
                  </a:cubicBezTo>
                  <a:cubicBezTo>
                    <a:pt x="12427" y="952"/>
                    <a:pt x="13019" y="512"/>
                    <a:pt x="13315" y="952"/>
                  </a:cubicBezTo>
                  <a:cubicBezTo>
                    <a:pt x="13611" y="1834"/>
                    <a:pt x="14795" y="952"/>
                    <a:pt x="15386" y="1834"/>
                  </a:cubicBezTo>
                  <a:cubicBezTo>
                    <a:pt x="16274" y="3157"/>
                    <a:pt x="15386" y="512"/>
                    <a:pt x="17753" y="1834"/>
                  </a:cubicBezTo>
                  <a:cubicBezTo>
                    <a:pt x="17753" y="1834"/>
                    <a:pt x="17753" y="2275"/>
                    <a:pt x="18049" y="2275"/>
                  </a:cubicBezTo>
                  <a:cubicBezTo>
                    <a:pt x="18641" y="2275"/>
                    <a:pt x="21600" y="3597"/>
                    <a:pt x="21600" y="5801"/>
                  </a:cubicBezTo>
                  <a:cubicBezTo>
                    <a:pt x="19529" y="6242"/>
                    <a:pt x="17753" y="6683"/>
                    <a:pt x="16570" y="7565"/>
                  </a:cubicBezTo>
                  <a:cubicBezTo>
                    <a:pt x="15978" y="7565"/>
                    <a:pt x="16274" y="8887"/>
                    <a:pt x="15978" y="8887"/>
                  </a:cubicBezTo>
                  <a:cubicBezTo>
                    <a:pt x="15682" y="9328"/>
                    <a:pt x="15090" y="8006"/>
                    <a:pt x="14795" y="8006"/>
                  </a:cubicBezTo>
                  <a:cubicBezTo>
                    <a:pt x="15090" y="8006"/>
                    <a:pt x="14203" y="9769"/>
                    <a:pt x="14203" y="8887"/>
                  </a:cubicBezTo>
                  <a:cubicBezTo>
                    <a:pt x="14203" y="9328"/>
                    <a:pt x="14795" y="10210"/>
                    <a:pt x="14795" y="9769"/>
                  </a:cubicBezTo>
                  <a:cubicBezTo>
                    <a:pt x="14499" y="10650"/>
                    <a:pt x="13907" y="10210"/>
                    <a:pt x="13611" y="10650"/>
                  </a:cubicBezTo>
                  <a:cubicBezTo>
                    <a:pt x="13611" y="11091"/>
                    <a:pt x="13907" y="11973"/>
                    <a:pt x="13611" y="12414"/>
                  </a:cubicBezTo>
                  <a:cubicBezTo>
                    <a:pt x="13611" y="12414"/>
                    <a:pt x="12723" y="11973"/>
                    <a:pt x="12723" y="12414"/>
                  </a:cubicBezTo>
                  <a:cubicBezTo>
                    <a:pt x="12427" y="12854"/>
                    <a:pt x="12132" y="13736"/>
                    <a:pt x="11540" y="13736"/>
                  </a:cubicBezTo>
                  <a:cubicBezTo>
                    <a:pt x="11540" y="15059"/>
                    <a:pt x="11540" y="15940"/>
                    <a:pt x="11540" y="17263"/>
                  </a:cubicBezTo>
                  <a:cubicBezTo>
                    <a:pt x="8877" y="17263"/>
                    <a:pt x="9173" y="21230"/>
                    <a:pt x="5030" y="19908"/>
                  </a:cubicBezTo>
                  <a:cubicBezTo>
                    <a:pt x="5326" y="14618"/>
                    <a:pt x="2071" y="15940"/>
                    <a:pt x="0" y="14618"/>
                  </a:cubicBezTo>
                  <a:cubicBezTo>
                    <a:pt x="296" y="13736"/>
                    <a:pt x="1184" y="13736"/>
                    <a:pt x="1479" y="13295"/>
                  </a:cubicBezTo>
                  <a:cubicBezTo>
                    <a:pt x="1775" y="12854"/>
                    <a:pt x="592" y="10650"/>
                    <a:pt x="2071" y="11532"/>
                  </a:cubicBezTo>
                  <a:cubicBezTo>
                    <a:pt x="2367" y="10210"/>
                    <a:pt x="1479" y="9769"/>
                    <a:pt x="1479" y="8006"/>
                  </a:cubicBezTo>
                  <a:cubicBezTo>
                    <a:pt x="2367" y="9328"/>
                    <a:pt x="2367" y="8887"/>
                    <a:pt x="2663" y="7565"/>
                  </a:cubicBezTo>
                  <a:cubicBezTo>
                    <a:pt x="2959" y="6242"/>
                    <a:pt x="3847" y="6683"/>
                    <a:pt x="3847" y="4038"/>
                  </a:cubicBezTo>
                  <a:cubicBezTo>
                    <a:pt x="4142" y="1393"/>
                    <a:pt x="2071" y="3157"/>
                    <a:pt x="2663" y="7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32" name="ísḷídé"/>
            <p:cNvSpPr/>
            <p:nvPr/>
          </p:nvSpPr>
          <p:spPr>
            <a:xfrm>
              <a:off x="3061166" y="1092568"/>
              <a:ext cx="97740" cy="75530"/>
            </a:xfrm>
            <a:custGeom>
              <a:avLst/>
              <a:gdLst/>
              <a:ahLst/>
              <a:cxnLst>
                <a:cxn ang="0">
                  <a:pos x="wd2" y="hd2"/>
                </a:cxn>
                <a:cxn ang="5400000">
                  <a:pos x="wd2" y="hd2"/>
                </a:cxn>
                <a:cxn ang="10800000">
                  <a:pos x="wd2" y="hd2"/>
                </a:cxn>
                <a:cxn ang="16200000">
                  <a:pos x="wd2" y="hd2"/>
                </a:cxn>
              </a:cxnLst>
              <a:rect l="0" t="0" r="r" b="b"/>
              <a:pathLst>
                <a:path w="21600" h="21600" extrusionOk="0">
                  <a:moveTo>
                    <a:pt x="2880" y="0"/>
                  </a:moveTo>
                  <a:cubicBezTo>
                    <a:pt x="8640" y="0"/>
                    <a:pt x="12960" y="0"/>
                    <a:pt x="18720" y="0"/>
                  </a:cubicBezTo>
                  <a:cubicBezTo>
                    <a:pt x="18720" y="5891"/>
                    <a:pt x="21600" y="7855"/>
                    <a:pt x="21600" y="15709"/>
                  </a:cubicBezTo>
                  <a:cubicBezTo>
                    <a:pt x="17280" y="13745"/>
                    <a:pt x="15840" y="17673"/>
                    <a:pt x="15840" y="21600"/>
                  </a:cubicBezTo>
                  <a:cubicBezTo>
                    <a:pt x="11520" y="17673"/>
                    <a:pt x="10080" y="9818"/>
                    <a:pt x="0" y="11782"/>
                  </a:cubicBezTo>
                  <a:cubicBezTo>
                    <a:pt x="1440" y="7855"/>
                    <a:pt x="2880" y="5891"/>
                    <a:pt x="288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33" name="ïşļíḑè"/>
            <p:cNvSpPr/>
            <p:nvPr/>
          </p:nvSpPr>
          <p:spPr>
            <a:xfrm>
              <a:off x="3598990" y="1061470"/>
              <a:ext cx="227447" cy="173269"/>
            </a:xfrm>
            <a:custGeom>
              <a:avLst/>
              <a:gdLst/>
              <a:ahLst/>
              <a:cxnLst>
                <a:cxn ang="0">
                  <a:pos x="wd2" y="hd2"/>
                </a:cxn>
                <a:cxn ang="5400000">
                  <a:pos x="wd2" y="hd2"/>
                </a:cxn>
                <a:cxn ang="10800000">
                  <a:pos x="wd2" y="hd2"/>
                </a:cxn>
                <a:cxn ang="16200000">
                  <a:pos x="wd2" y="hd2"/>
                </a:cxn>
              </a:cxnLst>
              <a:rect l="0" t="0" r="r" b="b"/>
              <a:pathLst>
                <a:path w="20106" h="21600" extrusionOk="0">
                  <a:moveTo>
                    <a:pt x="18850" y="831"/>
                  </a:moveTo>
                  <a:cubicBezTo>
                    <a:pt x="21185" y="831"/>
                    <a:pt x="19434" y="6646"/>
                    <a:pt x="20017" y="9138"/>
                  </a:cubicBezTo>
                  <a:cubicBezTo>
                    <a:pt x="18266" y="8308"/>
                    <a:pt x="17682" y="9969"/>
                    <a:pt x="17682" y="11631"/>
                  </a:cubicBezTo>
                  <a:cubicBezTo>
                    <a:pt x="14180" y="9138"/>
                    <a:pt x="13012" y="17446"/>
                    <a:pt x="12428" y="13292"/>
                  </a:cubicBezTo>
                  <a:cubicBezTo>
                    <a:pt x="9509" y="16615"/>
                    <a:pt x="7758" y="20769"/>
                    <a:pt x="3671" y="21600"/>
                  </a:cubicBezTo>
                  <a:cubicBezTo>
                    <a:pt x="2504" y="19938"/>
                    <a:pt x="2504" y="17446"/>
                    <a:pt x="2504" y="14954"/>
                  </a:cubicBezTo>
                  <a:cubicBezTo>
                    <a:pt x="1920" y="13292"/>
                    <a:pt x="753" y="14123"/>
                    <a:pt x="169" y="11631"/>
                  </a:cubicBezTo>
                  <a:cubicBezTo>
                    <a:pt x="-415" y="9969"/>
                    <a:pt x="753" y="6646"/>
                    <a:pt x="169" y="4154"/>
                  </a:cubicBezTo>
                  <a:cubicBezTo>
                    <a:pt x="1920" y="4985"/>
                    <a:pt x="2504" y="3323"/>
                    <a:pt x="2504" y="831"/>
                  </a:cubicBezTo>
                  <a:cubicBezTo>
                    <a:pt x="3671" y="1662"/>
                    <a:pt x="5423" y="1662"/>
                    <a:pt x="5423" y="0"/>
                  </a:cubicBezTo>
                  <a:cubicBezTo>
                    <a:pt x="7174" y="2492"/>
                    <a:pt x="13012" y="0"/>
                    <a:pt x="14180" y="2492"/>
                  </a:cubicBezTo>
                  <a:cubicBezTo>
                    <a:pt x="15931" y="2492"/>
                    <a:pt x="18266" y="3323"/>
                    <a:pt x="18850" y="831"/>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34" name="ïs1ïḑè"/>
            <p:cNvSpPr/>
            <p:nvPr/>
          </p:nvSpPr>
          <p:spPr>
            <a:xfrm>
              <a:off x="7190643" y="1732321"/>
              <a:ext cx="512653" cy="248909"/>
            </a:xfrm>
            <a:custGeom>
              <a:avLst/>
              <a:gdLst/>
              <a:ahLst/>
              <a:cxnLst>
                <a:cxn ang="0">
                  <a:pos x="wd2" y="hd2"/>
                </a:cxn>
                <a:cxn ang="5400000">
                  <a:pos x="wd2" y="hd2"/>
                </a:cxn>
                <a:cxn ang="10800000">
                  <a:pos x="wd2" y="hd2"/>
                </a:cxn>
                <a:cxn ang="16200000">
                  <a:pos x="wd2" y="hd2"/>
                </a:cxn>
              </a:cxnLst>
              <a:rect l="0" t="0" r="r" b="b"/>
              <a:pathLst>
                <a:path w="20945" h="20865" extrusionOk="0">
                  <a:moveTo>
                    <a:pt x="15207" y="0"/>
                  </a:moveTo>
                  <a:cubicBezTo>
                    <a:pt x="15747" y="554"/>
                    <a:pt x="16557" y="1108"/>
                    <a:pt x="17367" y="2215"/>
                  </a:cubicBezTo>
                  <a:cubicBezTo>
                    <a:pt x="17367" y="2215"/>
                    <a:pt x="18717" y="2769"/>
                    <a:pt x="18717" y="3323"/>
                  </a:cubicBezTo>
                  <a:cubicBezTo>
                    <a:pt x="18987" y="3323"/>
                    <a:pt x="18177" y="4985"/>
                    <a:pt x="18177" y="4985"/>
                  </a:cubicBezTo>
                  <a:cubicBezTo>
                    <a:pt x="18447" y="7200"/>
                    <a:pt x="19527" y="8862"/>
                    <a:pt x="20877" y="8308"/>
                  </a:cubicBezTo>
                  <a:cubicBezTo>
                    <a:pt x="21147" y="11077"/>
                    <a:pt x="20607" y="12185"/>
                    <a:pt x="19257" y="14400"/>
                  </a:cubicBezTo>
                  <a:cubicBezTo>
                    <a:pt x="18987" y="14954"/>
                    <a:pt x="18177" y="14954"/>
                    <a:pt x="17907" y="15508"/>
                  </a:cubicBezTo>
                  <a:cubicBezTo>
                    <a:pt x="16827" y="16615"/>
                    <a:pt x="17097" y="16615"/>
                    <a:pt x="15747" y="17723"/>
                  </a:cubicBezTo>
                  <a:cubicBezTo>
                    <a:pt x="15747" y="17723"/>
                    <a:pt x="14397" y="18277"/>
                    <a:pt x="14397" y="18831"/>
                  </a:cubicBezTo>
                  <a:cubicBezTo>
                    <a:pt x="13857" y="19385"/>
                    <a:pt x="13857" y="19385"/>
                    <a:pt x="13317" y="19385"/>
                  </a:cubicBezTo>
                  <a:cubicBezTo>
                    <a:pt x="12777" y="19938"/>
                    <a:pt x="8997" y="21600"/>
                    <a:pt x="7107" y="20492"/>
                  </a:cubicBezTo>
                  <a:cubicBezTo>
                    <a:pt x="7107" y="20492"/>
                    <a:pt x="7107" y="19938"/>
                    <a:pt x="6837" y="19385"/>
                  </a:cubicBezTo>
                  <a:cubicBezTo>
                    <a:pt x="6027" y="19385"/>
                    <a:pt x="5757" y="17723"/>
                    <a:pt x="4677" y="17723"/>
                  </a:cubicBezTo>
                  <a:cubicBezTo>
                    <a:pt x="4407" y="17723"/>
                    <a:pt x="4137" y="16615"/>
                    <a:pt x="3597" y="16615"/>
                  </a:cubicBezTo>
                  <a:cubicBezTo>
                    <a:pt x="3597" y="15508"/>
                    <a:pt x="4407" y="15508"/>
                    <a:pt x="4677" y="15508"/>
                  </a:cubicBezTo>
                  <a:cubicBezTo>
                    <a:pt x="4677" y="14400"/>
                    <a:pt x="3327" y="14400"/>
                    <a:pt x="3327" y="13292"/>
                  </a:cubicBezTo>
                  <a:cubicBezTo>
                    <a:pt x="2787" y="11631"/>
                    <a:pt x="3597" y="9969"/>
                    <a:pt x="3327" y="7200"/>
                  </a:cubicBezTo>
                  <a:cubicBezTo>
                    <a:pt x="1167" y="6092"/>
                    <a:pt x="1437" y="11077"/>
                    <a:pt x="87" y="8308"/>
                  </a:cubicBezTo>
                  <a:cubicBezTo>
                    <a:pt x="-453" y="4985"/>
                    <a:pt x="1707" y="7754"/>
                    <a:pt x="1167" y="3877"/>
                  </a:cubicBezTo>
                  <a:cubicBezTo>
                    <a:pt x="3327" y="4985"/>
                    <a:pt x="3057" y="4431"/>
                    <a:pt x="5217" y="3877"/>
                  </a:cubicBezTo>
                  <a:cubicBezTo>
                    <a:pt x="5487" y="6092"/>
                    <a:pt x="6837" y="6092"/>
                    <a:pt x="5757" y="8308"/>
                  </a:cubicBezTo>
                  <a:cubicBezTo>
                    <a:pt x="7107" y="8308"/>
                    <a:pt x="7377" y="6646"/>
                    <a:pt x="7107" y="3877"/>
                  </a:cubicBezTo>
                  <a:cubicBezTo>
                    <a:pt x="7377" y="6092"/>
                    <a:pt x="11697" y="1662"/>
                    <a:pt x="10347" y="6092"/>
                  </a:cubicBezTo>
                  <a:cubicBezTo>
                    <a:pt x="11427" y="7200"/>
                    <a:pt x="10887" y="4431"/>
                    <a:pt x="11157" y="3877"/>
                  </a:cubicBezTo>
                  <a:cubicBezTo>
                    <a:pt x="11967" y="3323"/>
                    <a:pt x="13317" y="3877"/>
                    <a:pt x="14397" y="3323"/>
                  </a:cubicBezTo>
                  <a:cubicBezTo>
                    <a:pt x="14937" y="2769"/>
                    <a:pt x="15207" y="1662"/>
                    <a:pt x="15207"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35" name="íṧ1îḍé"/>
            <p:cNvSpPr/>
            <p:nvPr/>
          </p:nvSpPr>
          <p:spPr>
            <a:xfrm>
              <a:off x="4025234" y="1794519"/>
              <a:ext cx="315435" cy="222138"/>
            </a:xfrm>
            <a:custGeom>
              <a:avLst/>
              <a:gdLst/>
              <a:ahLst/>
              <a:cxnLst>
                <a:cxn ang="0">
                  <a:pos x="wd2" y="hd2"/>
                </a:cxn>
                <a:cxn ang="5400000">
                  <a:pos x="wd2" y="hd2"/>
                </a:cxn>
                <a:cxn ang="10800000">
                  <a:pos x="wd2" y="hd2"/>
                </a:cxn>
                <a:cxn ang="16200000">
                  <a:pos x="wd2" y="hd2"/>
                </a:cxn>
              </a:cxnLst>
              <a:rect l="0" t="0" r="r" b="b"/>
              <a:pathLst>
                <a:path w="21600" h="21600" extrusionOk="0">
                  <a:moveTo>
                    <a:pt x="5850" y="0"/>
                  </a:moveTo>
                  <a:cubicBezTo>
                    <a:pt x="6750" y="3176"/>
                    <a:pt x="11250" y="1906"/>
                    <a:pt x="10800" y="7624"/>
                  </a:cubicBezTo>
                  <a:cubicBezTo>
                    <a:pt x="11250" y="8259"/>
                    <a:pt x="12600" y="6353"/>
                    <a:pt x="12150" y="6353"/>
                  </a:cubicBezTo>
                  <a:cubicBezTo>
                    <a:pt x="13500" y="6988"/>
                    <a:pt x="13050" y="9529"/>
                    <a:pt x="14850" y="9529"/>
                  </a:cubicBezTo>
                  <a:cubicBezTo>
                    <a:pt x="16200" y="9529"/>
                    <a:pt x="17100" y="13976"/>
                    <a:pt x="18450" y="15882"/>
                  </a:cubicBezTo>
                  <a:cubicBezTo>
                    <a:pt x="20700" y="14612"/>
                    <a:pt x="19800" y="14612"/>
                    <a:pt x="21600" y="16518"/>
                  </a:cubicBezTo>
                  <a:cubicBezTo>
                    <a:pt x="19800" y="19694"/>
                    <a:pt x="13950" y="17153"/>
                    <a:pt x="10800" y="17788"/>
                  </a:cubicBezTo>
                  <a:cubicBezTo>
                    <a:pt x="9450" y="19059"/>
                    <a:pt x="7200" y="19694"/>
                    <a:pt x="6300" y="21600"/>
                  </a:cubicBezTo>
                  <a:cubicBezTo>
                    <a:pt x="4500" y="19694"/>
                    <a:pt x="3600" y="16518"/>
                    <a:pt x="0" y="17788"/>
                  </a:cubicBezTo>
                  <a:cubicBezTo>
                    <a:pt x="0" y="17153"/>
                    <a:pt x="900" y="17153"/>
                    <a:pt x="1350" y="16518"/>
                  </a:cubicBezTo>
                  <a:cubicBezTo>
                    <a:pt x="450" y="15247"/>
                    <a:pt x="900" y="14612"/>
                    <a:pt x="2250" y="14612"/>
                  </a:cubicBezTo>
                  <a:cubicBezTo>
                    <a:pt x="900" y="10165"/>
                    <a:pt x="2250" y="8894"/>
                    <a:pt x="2250" y="3812"/>
                  </a:cubicBezTo>
                  <a:cubicBezTo>
                    <a:pt x="4050" y="3176"/>
                    <a:pt x="5850" y="3176"/>
                    <a:pt x="5850"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36" name="îsļiḑê"/>
            <p:cNvSpPr/>
            <p:nvPr/>
          </p:nvSpPr>
          <p:spPr>
            <a:xfrm>
              <a:off x="13172795" y="5434534"/>
              <a:ext cx="524241" cy="526895"/>
            </a:xfrm>
            <a:custGeom>
              <a:avLst/>
              <a:gdLst/>
              <a:ahLst/>
              <a:cxnLst>
                <a:cxn ang="0">
                  <a:pos x="wd2" y="hd2"/>
                </a:cxn>
                <a:cxn ang="5400000">
                  <a:pos x="wd2" y="hd2"/>
                </a:cxn>
                <a:cxn ang="10800000">
                  <a:pos x="wd2" y="hd2"/>
                </a:cxn>
                <a:cxn ang="16200000">
                  <a:pos x="wd2" y="hd2"/>
                </a:cxn>
              </a:cxnLst>
              <a:rect l="0" t="0" r="r" b="b"/>
              <a:pathLst>
                <a:path w="21600" h="20171" extrusionOk="0">
                  <a:moveTo>
                    <a:pt x="2160" y="2280"/>
                  </a:moveTo>
                  <a:cubicBezTo>
                    <a:pt x="2160" y="1778"/>
                    <a:pt x="1350" y="2029"/>
                    <a:pt x="1080" y="2029"/>
                  </a:cubicBezTo>
                  <a:cubicBezTo>
                    <a:pt x="540" y="1526"/>
                    <a:pt x="1080" y="271"/>
                    <a:pt x="0" y="522"/>
                  </a:cubicBezTo>
                  <a:cubicBezTo>
                    <a:pt x="1350" y="-734"/>
                    <a:pt x="2430" y="773"/>
                    <a:pt x="4050" y="19"/>
                  </a:cubicBezTo>
                  <a:cubicBezTo>
                    <a:pt x="4050" y="1275"/>
                    <a:pt x="5400" y="522"/>
                    <a:pt x="6210" y="1024"/>
                  </a:cubicBezTo>
                  <a:cubicBezTo>
                    <a:pt x="6210" y="1024"/>
                    <a:pt x="5940" y="1778"/>
                    <a:pt x="6210" y="2029"/>
                  </a:cubicBezTo>
                  <a:cubicBezTo>
                    <a:pt x="6480" y="2280"/>
                    <a:pt x="7290" y="1778"/>
                    <a:pt x="7020" y="2782"/>
                  </a:cubicBezTo>
                  <a:cubicBezTo>
                    <a:pt x="8370" y="2531"/>
                    <a:pt x="8100" y="3787"/>
                    <a:pt x="9180" y="3787"/>
                  </a:cubicBezTo>
                  <a:cubicBezTo>
                    <a:pt x="9990" y="3787"/>
                    <a:pt x="11340" y="6550"/>
                    <a:pt x="12690" y="6550"/>
                  </a:cubicBezTo>
                  <a:cubicBezTo>
                    <a:pt x="13770" y="6550"/>
                    <a:pt x="13230" y="7554"/>
                    <a:pt x="13770" y="8057"/>
                  </a:cubicBezTo>
                  <a:cubicBezTo>
                    <a:pt x="14040" y="8308"/>
                    <a:pt x="14850" y="8308"/>
                    <a:pt x="15120" y="8559"/>
                  </a:cubicBezTo>
                  <a:cubicBezTo>
                    <a:pt x="15390" y="8559"/>
                    <a:pt x="15930" y="9313"/>
                    <a:pt x="16200" y="9313"/>
                  </a:cubicBezTo>
                  <a:cubicBezTo>
                    <a:pt x="16470" y="9564"/>
                    <a:pt x="15930" y="10066"/>
                    <a:pt x="16200" y="10317"/>
                  </a:cubicBezTo>
                  <a:cubicBezTo>
                    <a:pt x="16470" y="10568"/>
                    <a:pt x="17010" y="11071"/>
                    <a:pt x="17280" y="11322"/>
                  </a:cubicBezTo>
                  <a:cubicBezTo>
                    <a:pt x="17550" y="11573"/>
                    <a:pt x="17820" y="12578"/>
                    <a:pt x="18630" y="12578"/>
                  </a:cubicBezTo>
                  <a:cubicBezTo>
                    <a:pt x="18900" y="12578"/>
                    <a:pt x="19440" y="13582"/>
                    <a:pt x="19710" y="13582"/>
                  </a:cubicBezTo>
                  <a:cubicBezTo>
                    <a:pt x="20250" y="14085"/>
                    <a:pt x="19980" y="15843"/>
                    <a:pt x="20790" y="15843"/>
                  </a:cubicBezTo>
                  <a:cubicBezTo>
                    <a:pt x="21330" y="16094"/>
                    <a:pt x="21330" y="17350"/>
                    <a:pt x="21330" y="17852"/>
                  </a:cubicBezTo>
                  <a:cubicBezTo>
                    <a:pt x="21060" y="18606"/>
                    <a:pt x="19980" y="19359"/>
                    <a:pt x="21600" y="19359"/>
                  </a:cubicBezTo>
                  <a:cubicBezTo>
                    <a:pt x="21600" y="20866"/>
                    <a:pt x="19980" y="19861"/>
                    <a:pt x="19170" y="19610"/>
                  </a:cubicBezTo>
                  <a:cubicBezTo>
                    <a:pt x="18630" y="19610"/>
                    <a:pt x="17820" y="19861"/>
                    <a:pt x="17280" y="19610"/>
                  </a:cubicBezTo>
                  <a:cubicBezTo>
                    <a:pt x="17010" y="19610"/>
                    <a:pt x="17280" y="18857"/>
                    <a:pt x="17280" y="18857"/>
                  </a:cubicBezTo>
                  <a:cubicBezTo>
                    <a:pt x="17010" y="18606"/>
                    <a:pt x="16470" y="18857"/>
                    <a:pt x="16200" y="18857"/>
                  </a:cubicBezTo>
                  <a:cubicBezTo>
                    <a:pt x="15660" y="18354"/>
                    <a:pt x="14850" y="16847"/>
                    <a:pt x="13770" y="16847"/>
                  </a:cubicBezTo>
                  <a:cubicBezTo>
                    <a:pt x="13770" y="16596"/>
                    <a:pt x="14040" y="16345"/>
                    <a:pt x="14040" y="15843"/>
                  </a:cubicBezTo>
                  <a:cubicBezTo>
                    <a:pt x="14040" y="15340"/>
                    <a:pt x="13770" y="15592"/>
                    <a:pt x="13770" y="15843"/>
                  </a:cubicBezTo>
                  <a:cubicBezTo>
                    <a:pt x="12960" y="16094"/>
                    <a:pt x="13500" y="15089"/>
                    <a:pt x="13230" y="15089"/>
                  </a:cubicBezTo>
                  <a:cubicBezTo>
                    <a:pt x="12960" y="14838"/>
                    <a:pt x="12420" y="15089"/>
                    <a:pt x="12150" y="15089"/>
                  </a:cubicBezTo>
                  <a:cubicBezTo>
                    <a:pt x="11610" y="14336"/>
                    <a:pt x="11610" y="13080"/>
                    <a:pt x="10260" y="13080"/>
                  </a:cubicBezTo>
                  <a:cubicBezTo>
                    <a:pt x="10800" y="11322"/>
                    <a:pt x="9180" y="11322"/>
                    <a:pt x="9180" y="9815"/>
                  </a:cubicBezTo>
                  <a:cubicBezTo>
                    <a:pt x="8640" y="9815"/>
                    <a:pt x="8640" y="10317"/>
                    <a:pt x="8640" y="10819"/>
                  </a:cubicBezTo>
                  <a:cubicBezTo>
                    <a:pt x="7830" y="10317"/>
                    <a:pt x="8100" y="9313"/>
                    <a:pt x="7560" y="8559"/>
                  </a:cubicBezTo>
                  <a:cubicBezTo>
                    <a:pt x="7560" y="8308"/>
                    <a:pt x="6750" y="7806"/>
                    <a:pt x="6480" y="7554"/>
                  </a:cubicBezTo>
                  <a:cubicBezTo>
                    <a:pt x="6480" y="7303"/>
                    <a:pt x="6210" y="7052"/>
                    <a:pt x="5670" y="7052"/>
                  </a:cubicBezTo>
                  <a:cubicBezTo>
                    <a:pt x="5940" y="6047"/>
                    <a:pt x="5400" y="5796"/>
                    <a:pt x="5130" y="5294"/>
                  </a:cubicBezTo>
                  <a:cubicBezTo>
                    <a:pt x="4860" y="4540"/>
                    <a:pt x="4050" y="4540"/>
                    <a:pt x="3510" y="4289"/>
                  </a:cubicBezTo>
                  <a:cubicBezTo>
                    <a:pt x="3510" y="4289"/>
                    <a:pt x="2430" y="3285"/>
                    <a:pt x="2700" y="3285"/>
                  </a:cubicBezTo>
                  <a:cubicBezTo>
                    <a:pt x="2160" y="2280"/>
                    <a:pt x="3780" y="1526"/>
                    <a:pt x="2160" y="228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37" name="iṧḷiḑê"/>
            <p:cNvSpPr/>
            <p:nvPr/>
          </p:nvSpPr>
          <p:spPr>
            <a:xfrm>
              <a:off x="10564926" y="6295015"/>
              <a:ext cx="341629" cy="688628"/>
            </a:xfrm>
            <a:custGeom>
              <a:avLst/>
              <a:gdLst/>
              <a:ahLst/>
              <a:cxnLst>
                <a:cxn ang="0">
                  <a:pos x="wd2" y="hd2"/>
                </a:cxn>
                <a:cxn ang="5400000">
                  <a:pos x="wd2" y="hd2"/>
                </a:cxn>
                <a:cxn ang="10800000">
                  <a:pos x="wd2" y="hd2"/>
                </a:cxn>
                <a:cxn ang="16200000">
                  <a:pos x="wd2" y="hd2"/>
                </a:cxn>
              </a:cxnLst>
              <a:rect l="0" t="0" r="r" b="b"/>
              <a:pathLst>
                <a:path w="19540" h="21600" extrusionOk="0">
                  <a:moveTo>
                    <a:pt x="16295" y="0"/>
                  </a:moveTo>
                  <a:cubicBezTo>
                    <a:pt x="17053" y="208"/>
                    <a:pt x="17811" y="415"/>
                    <a:pt x="18947" y="208"/>
                  </a:cubicBezTo>
                  <a:cubicBezTo>
                    <a:pt x="17811" y="2285"/>
                    <a:pt x="21600" y="5815"/>
                    <a:pt x="17811" y="7269"/>
                  </a:cubicBezTo>
                  <a:cubicBezTo>
                    <a:pt x="17811" y="8931"/>
                    <a:pt x="17432" y="10385"/>
                    <a:pt x="16295" y="11838"/>
                  </a:cubicBezTo>
                  <a:cubicBezTo>
                    <a:pt x="15916" y="12669"/>
                    <a:pt x="15537" y="13708"/>
                    <a:pt x="14021" y="13915"/>
                  </a:cubicBezTo>
                  <a:cubicBezTo>
                    <a:pt x="14779" y="14746"/>
                    <a:pt x="13642" y="15577"/>
                    <a:pt x="13642" y="16200"/>
                  </a:cubicBezTo>
                  <a:cubicBezTo>
                    <a:pt x="13263" y="16408"/>
                    <a:pt x="13642" y="16823"/>
                    <a:pt x="13642" y="17031"/>
                  </a:cubicBezTo>
                  <a:cubicBezTo>
                    <a:pt x="13263" y="17031"/>
                    <a:pt x="12126" y="17238"/>
                    <a:pt x="12126" y="17238"/>
                  </a:cubicBezTo>
                  <a:cubicBezTo>
                    <a:pt x="11747" y="18069"/>
                    <a:pt x="12126" y="18900"/>
                    <a:pt x="11368" y="19731"/>
                  </a:cubicBezTo>
                  <a:cubicBezTo>
                    <a:pt x="11368" y="19731"/>
                    <a:pt x="10611" y="19731"/>
                    <a:pt x="10611" y="19938"/>
                  </a:cubicBezTo>
                  <a:cubicBezTo>
                    <a:pt x="10611" y="20354"/>
                    <a:pt x="9474" y="20562"/>
                    <a:pt x="9853" y="21185"/>
                  </a:cubicBezTo>
                  <a:cubicBezTo>
                    <a:pt x="7958" y="21600"/>
                    <a:pt x="5684" y="21600"/>
                    <a:pt x="3032" y="21600"/>
                  </a:cubicBezTo>
                  <a:cubicBezTo>
                    <a:pt x="3032" y="20562"/>
                    <a:pt x="1516" y="20769"/>
                    <a:pt x="2274" y="19731"/>
                  </a:cubicBezTo>
                  <a:cubicBezTo>
                    <a:pt x="1516" y="19731"/>
                    <a:pt x="1516" y="19108"/>
                    <a:pt x="1516" y="18900"/>
                  </a:cubicBezTo>
                  <a:cubicBezTo>
                    <a:pt x="758" y="18900"/>
                    <a:pt x="379" y="18692"/>
                    <a:pt x="0" y="18485"/>
                  </a:cubicBezTo>
                  <a:cubicBezTo>
                    <a:pt x="0" y="18069"/>
                    <a:pt x="0" y="17446"/>
                    <a:pt x="0" y="17031"/>
                  </a:cubicBezTo>
                  <a:cubicBezTo>
                    <a:pt x="0" y="16615"/>
                    <a:pt x="758" y="16615"/>
                    <a:pt x="758" y="16615"/>
                  </a:cubicBezTo>
                  <a:cubicBezTo>
                    <a:pt x="758" y="16200"/>
                    <a:pt x="0" y="16200"/>
                    <a:pt x="0" y="16200"/>
                  </a:cubicBezTo>
                  <a:cubicBezTo>
                    <a:pt x="379" y="15577"/>
                    <a:pt x="1137" y="14954"/>
                    <a:pt x="1516" y="14538"/>
                  </a:cubicBezTo>
                  <a:cubicBezTo>
                    <a:pt x="1516" y="14538"/>
                    <a:pt x="1137" y="13915"/>
                    <a:pt x="1516" y="13915"/>
                  </a:cubicBezTo>
                  <a:cubicBezTo>
                    <a:pt x="1516" y="13708"/>
                    <a:pt x="3032" y="13500"/>
                    <a:pt x="3032" y="13500"/>
                  </a:cubicBezTo>
                  <a:cubicBezTo>
                    <a:pt x="3411" y="12877"/>
                    <a:pt x="1895" y="10177"/>
                    <a:pt x="4168" y="11423"/>
                  </a:cubicBezTo>
                  <a:cubicBezTo>
                    <a:pt x="4547" y="10592"/>
                    <a:pt x="3032" y="11008"/>
                    <a:pt x="3032" y="10385"/>
                  </a:cubicBezTo>
                  <a:cubicBezTo>
                    <a:pt x="3032" y="9554"/>
                    <a:pt x="3032" y="8723"/>
                    <a:pt x="3032" y="8100"/>
                  </a:cubicBezTo>
                  <a:cubicBezTo>
                    <a:pt x="4168" y="8100"/>
                    <a:pt x="4168" y="7685"/>
                    <a:pt x="4168" y="7269"/>
                  </a:cubicBezTo>
                  <a:cubicBezTo>
                    <a:pt x="5684" y="7477"/>
                    <a:pt x="5684" y="6646"/>
                    <a:pt x="6442" y="6438"/>
                  </a:cubicBezTo>
                  <a:cubicBezTo>
                    <a:pt x="7200" y="6231"/>
                    <a:pt x="10232" y="6438"/>
                    <a:pt x="9853" y="4985"/>
                  </a:cubicBezTo>
                  <a:cubicBezTo>
                    <a:pt x="10989" y="4777"/>
                    <a:pt x="10989" y="5400"/>
                    <a:pt x="12126" y="5400"/>
                  </a:cubicBezTo>
                  <a:cubicBezTo>
                    <a:pt x="11368" y="4154"/>
                    <a:pt x="12884" y="3946"/>
                    <a:pt x="12884" y="2908"/>
                  </a:cubicBezTo>
                  <a:cubicBezTo>
                    <a:pt x="14779" y="3531"/>
                    <a:pt x="14400" y="415"/>
                    <a:pt x="14779" y="2700"/>
                  </a:cubicBezTo>
                  <a:cubicBezTo>
                    <a:pt x="17432" y="2077"/>
                    <a:pt x="15158" y="415"/>
                    <a:pt x="16295" y="0"/>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38" name="íŝļíḓè"/>
            <p:cNvSpPr/>
            <p:nvPr/>
          </p:nvSpPr>
          <p:spPr>
            <a:xfrm>
              <a:off x="14066884" y="6285084"/>
              <a:ext cx="2020332" cy="1462715"/>
            </a:xfrm>
            <a:custGeom>
              <a:avLst/>
              <a:gdLst/>
              <a:ahLst/>
              <a:cxnLst>
                <a:cxn ang="0">
                  <a:pos x="wd2" y="hd2"/>
                </a:cxn>
                <a:cxn ang="5400000">
                  <a:pos x="wd2" y="hd2"/>
                </a:cxn>
                <a:cxn ang="10800000">
                  <a:pos x="wd2" y="hd2"/>
                </a:cxn>
                <a:cxn ang="16200000">
                  <a:pos x="wd2" y="hd2"/>
                </a:cxn>
              </a:cxnLst>
              <a:rect l="0" t="0" r="r" b="b"/>
              <a:pathLst>
                <a:path w="21541" h="21228" extrusionOk="0">
                  <a:moveTo>
                    <a:pt x="12465" y="488"/>
                  </a:moveTo>
                  <a:cubicBezTo>
                    <a:pt x="12465" y="775"/>
                    <a:pt x="12465" y="1157"/>
                    <a:pt x="12465" y="1444"/>
                  </a:cubicBezTo>
                  <a:cubicBezTo>
                    <a:pt x="12394" y="1444"/>
                    <a:pt x="12254" y="1444"/>
                    <a:pt x="12113" y="1444"/>
                  </a:cubicBezTo>
                  <a:cubicBezTo>
                    <a:pt x="12254" y="1635"/>
                    <a:pt x="12183" y="1731"/>
                    <a:pt x="11972" y="1731"/>
                  </a:cubicBezTo>
                  <a:cubicBezTo>
                    <a:pt x="12183" y="2113"/>
                    <a:pt x="11972" y="2017"/>
                    <a:pt x="11972" y="2495"/>
                  </a:cubicBezTo>
                  <a:cubicBezTo>
                    <a:pt x="12113" y="2782"/>
                    <a:pt x="12324" y="2878"/>
                    <a:pt x="12605" y="2878"/>
                  </a:cubicBezTo>
                  <a:cubicBezTo>
                    <a:pt x="12676" y="3642"/>
                    <a:pt x="13520" y="3260"/>
                    <a:pt x="13520" y="4120"/>
                  </a:cubicBezTo>
                  <a:cubicBezTo>
                    <a:pt x="13872" y="4120"/>
                    <a:pt x="14294" y="4024"/>
                    <a:pt x="14435" y="4216"/>
                  </a:cubicBezTo>
                  <a:cubicBezTo>
                    <a:pt x="14716" y="4216"/>
                    <a:pt x="14505" y="3451"/>
                    <a:pt x="14998" y="3738"/>
                  </a:cubicBezTo>
                  <a:cubicBezTo>
                    <a:pt x="14927" y="3642"/>
                    <a:pt x="14787" y="3164"/>
                    <a:pt x="14998" y="3164"/>
                  </a:cubicBezTo>
                  <a:cubicBezTo>
                    <a:pt x="15138" y="3164"/>
                    <a:pt x="14927" y="2878"/>
                    <a:pt x="14998" y="2686"/>
                  </a:cubicBezTo>
                  <a:cubicBezTo>
                    <a:pt x="14998" y="2686"/>
                    <a:pt x="15138" y="2591"/>
                    <a:pt x="15138" y="2495"/>
                  </a:cubicBezTo>
                  <a:cubicBezTo>
                    <a:pt x="15138" y="2304"/>
                    <a:pt x="15279" y="2113"/>
                    <a:pt x="15279" y="1731"/>
                  </a:cubicBezTo>
                  <a:cubicBezTo>
                    <a:pt x="15209" y="1635"/>
                    <a:pt x="15068" y="1444"/>
                    <a:pt x="15279" y="870"/>
                  </a:cubicBezTo>
                  <a:cubicBezTo>
                    <a:pt x="15279" y="870"/>
                    <a:pt x="15490" y="870"/>
                    <a:pt x="15490" y="870"/>
                  </a:cubicBezTo>
                  <a:cubicBezTo>
                    <a:pt x="15631" y="679"/>
                    <a:pt x="15490" y="106"/>
                    <a:pt x="15631" y="10"/>
                  </a:cubicBezTo>
                  <a:cubicBezTo>
                    <a:pt x="15912" y="-85"/>
                    <a:pt x="15701" y="488"/>
                    <a:pt x="15912" y="679"/>
                  </a:cubicBezTo>
                  <a:cubicBezTo>
                    <a:pt x="15912" y="679"/>
                    <a:pt x="16053" y="679"/>
                    <a:pt x="16053" y="679"/>
                  </a:cubicBezTo>
                  <a:cubicBezTo>
                    <a:pt x="16123" y="966"/>
                    <a:pt x="16194" y="1348"/>
                    <a:pt x="16264" y="1540"/>
                  </a:cubicBezTo>
                  <a:cubicBezTo>
                    <a:pt x="16405" y="1922"/>
                    <a:pt x="16686" y="2113"/>
                    <a:pt x="16686" y="2495"/>
                  </a:cubicBezTo>
                  <a:cubicBezTo>
                    <a:pt x="17038" y="2017"/>
                    <a:pt x="16827" y="2782"/>
                    <a:pt x="17249" y="2686"/>
                  </a:cubicBezTo>
                  <a:cubicBezTo>
                    <a:pt x="17179" y="3069"/>
                    <a:pt x="17179" y="3451"/>
                    <a:pt x="17320" y="3738"/>
                  </a:cubicBezTo>
                  <a:cubicBezTo>
                    <a:pt x="17531" y="4024"/>
                    <a:pt x="17320" y="4407"/>
                    <a:pt x="17460" y="4980"/>
                  </a:cubicBezTo>
                  <a:cubicBezTo>
                    <a:pt x="17812" y="4407"/>
                    <a:pt x="17531" y="4885"/>
                    <a:pt x="18023" y="4980"/>
                  </a:cubicBezTo>
                  <a:cubicBezTo>
                    <a:pt x="18023" y="5267"/>
                    <a:pt x="17882" y="5267"/>
                    <a:pt x="17882" y="5458"/>
                  </a:cubicBezTo>
                  <a:cubicBezTo>
                    <a:pt x="18093" y="5745"/>
                    <a:pt x="18445" y="5745"/>
                    <a:pt x="18375" y="6414"/>
                  </a:cubicBezTo>
                  <a:cubicBezTo>
                    <a:pt x="18516" y="6414"/>
                    <a:pt x="18727" y="6318"/>
                    <a:pt x="18797" y="6414"/>
                  </a:cubicBezTo>
                  <a:cubicBezTo>
                    <a:pt x="18797" y="6414"/>
                    <a:pt x="18727" y="6701"/>
                    <a:pt x="18797" y="6796"/>
                  </a:cubicBezTo>
                  <a:cubicBezTo>
                    <a:pt x="18797" y="6796"/>
                    <a:pt x="19008" y="6701"/>
                    <a:pt x="19078" y="6796"/>
                  </a:cubicBezTo>
                  <a:cubicBezTo>
                    <a:pt x="19219" y="6987"/>
                    <a:pt x="19149" y="7561"/>
                    <a:pt x="19571" y="7465"/>
                  </a:cubicBezTo>
                  <a:cubicBezTo>
                    <a:pt x="19571" y="7943"/>
                    <a:pt x="19782" y="8421"/>
                    <a:pt x="19993" y="8708"/>
                  </a:cubicBezTo>
                  <a:cubicBezTo>
                    <a:pt x="20063" y="8899"/>
                    <a:pt x="20134" y="9090"/>
                    <a:pt x="20204" y="9281"/>
                  </a:cubicBezTo>
                  <a:cubicBezTo>
                    <a:pt x="20275" y="9281"/>
                    <a:pt x="20415" y="9186"/>
                    <a:pt x="20486" y="9281"/>
                  </a:cubicBezTo>
                  <a:cubicBezTo>
                    <a:pt x="20556" y="9281"/>
                    <a:pt x="20415" y="9568"/>
                    <a:pt x="20486" y="9568"/>
                  </a:cubicBezTo>
                  <a:cubicBezTo>
                    <a:pt x="20626" y="9759"/>
                    <a:pt x="20837" y="9663"/>
                    <a:pt x="20767" y="9568"/>
                  </a:cubicBezTo>
                  <a:cubicBezTo>
                    <a:pt x="21048" y="9950"/>
                    <a:pt x="20837" y="10428"/>
                    <a:pt x="21260" y="10332"/>
                  </a:cubicBezTo>
                  <a:cubicBezTo>
                    <a:pt x="20978" y="10810"/>
                    <a:pt x="21330" y="11479"/>
                    <a:pt x="21400" y="12244"/>
                  </a:cubicBezTo>
                  <a:cubicBezTo>
                    <a:pt x="21471" y="12722"/>
                    <a:pt x="21260" y="13104"/>
                    <a:pt x="21541" y="13295"/>
                  </a:cubicBezTo>
                  <a:cubicBezTo>
                    <a:pt x="21260" y="13582"/>
                    <a:pt x="21330" y="13869"/>
                    <a:pt x="21260" y="14633"/>
                  </a:cubicBezTo>
                  <a:cubicBezTo>
                    <a:pt x="21260" y="14538"/>
                    <a:pt x="21048" y="14633"/>
                    <a:pt x="21119" y="14729"/>
                  </a:cubicBezTo>
                  <a:cubicBezTo>
                    <a:pt x="21189" y="14729"/>
                    <a:pt x="21260" y="14729"/>
                    <a:pt x="21260" y="14729"/>
                  </a:cubicBezTo>
                  <a:cubicBezTo>
                    <a:pt x="21260" y="14824"/>
                    <a:pt x="21189" y="15207"/>
                    <a:pt x="21119" y="15302"/>
                  </a:cubicBezTo>
                  <a:cubicBezTo>
                    <a:pt x="21119" y="15302"/>
                    <a:pt x="20908" y="15493"/>
                    <a:pt x="20908" y="15493"/>
                  </a:cubicBezTo>
                  <a:cubicBezTo>
                    <a:pt x="20837" y="15685"/>
                    <a:pt x="21119" y="15971"/>
                    <a:pt x="20908" y="16354"/>
                  </a:cubicBezTo>
                  <a:cubicBezTo>
                    <a:pt x="20626" y="16354"/>
                    <a:pt x="20697" y="16832"/>
                    <a:pt x="20345" y="16736"/>
                  </a:cubicBezTo>
                  <a:cubicBezTo>
                    <a:pt x="20415" y="17118"/>
                    <a:pt x="20345" y="17309"/>
                    <a:pt x="20134" y="17309"/>
                  </a:cubicBezTo>
                  <a:cubicBezTo>
                    <a:pt x="20204" y="17978"/>
                    <a:pt x="19923" y="18170"/>
                    <a:pt x="19993" y="18839"/>
                  </a:cubicBezTo>
                  <a:cubicBezTo>
                    <a:pt x="19430" y="18743"/>
                    <a:pt x="19501" y="19412"/>
                    <a:pt x="19430" y="19890"/>
                  </a:cubicBezTo>
                  <a:cubicBezTo>
                    <a:pt x="19290" y="19890"/>
                    <a:pt x="19078" y="19890"/>
                    <a:pt x="19078" y="20081"/>
                  </a:cubicBezTo>
                  <a:cubicBezTo>
                    <a:pt x="19008" y="20463"/>
                    <a:pt x="18516" y="20463"/>
                    <a:pt x="18234" y="20655"/>
                  </a:cubicBezTo>
                  <a:cubicBezTo>
                    <a:pt x="18164" y="20750"/>
                    <a:pt x="18093" y="20941"/>
                    <a:pt x="18023" y="21037"/>
                  </a:cubicBezTo>
                  <a:cubicBezTo>
                    <a:pt x="17882" y="21037"/>
                    <a:pt x="17742" y="20941"/>
                    <a:pt x="17742" y="21228"/>
                  </a:cubicBezTo>
                  <a:cubicBezTo>
                    <a:pt x="17460" y="20941"/>
                    <a:pt x="17320" y="20559"/>
                    <a:pt x="16968" y="20463"/>
                  </a:cubicBezTo>
                  <a:cubicBezTo>
                    <a:pt x="16686" y="20272"/>
                    <a:pt x="16757" y="20750"/>
                    <a:pt x="16686" y="20846"/>
                  </a:cubicBezTo>
                  <a:cubicBezTo>
                    <a:pt x="16405" y="21037"/>
                    <a:pt x="15983" y="20750"/>
                    <a:pt x="15772" y="21228"/>
                  </a:cubicBezTo>
                  <a:cubicBezTo>
                    <a:pt x="15279" y="20846"/>
                    <a:pt x="14927" y="20368"/>
                    <a:pt x="14364" y="20272"/>
                  </a:cubicBezTo>
                  <a:cubicBezTo>
                    <a:pt x="14505" y="20081"/>
                    <a:pt x="14505" y="19890"/>
                    <a:pt x="14364" y="19412"/>
                  </a:cubicBezTo>
                  <a:cubicBezTo>
                    <a:pt x="14294" y="19316"/>
                    <a:pt x="14224" y="19412"/>
                    <a:pt x="14224" y="19221"/>
                  </a:cubicBezTo>
                  <a:cubicBezTo>
                    <a:pt x="14224" y="19221"/>
                    <a:pt x="14224" y="19030"/>
                    <a:pt x="14224" y="19030"/>
                  </a:cubicBezTo>
                  <a:cubicBezTo>
                    <a:pt x="14153" y="18839"/>
                    <a:pt x="13802" y="18743"/>
                    <a:pt x="14083" y="18647"/>
                  </a:cubicBezTo>
                  <a:cubicBezTo>
                    <a:pt x="14013" y="18552"/>
                    <a:pt x="13450" y="18170"/>
                    <a:pt x="13379" y="18552"/>
                  </a:cubicBezTo>
                  <a:cubicBezTo>
                    <a:pt x="13239" y="18265"/>
                    <a:pt x="13239" y="17787"/>
                    <a:pt x="13028" y="17596"/>
                  </a:cubicBezTo>
                  <a:cubicBezTo>
                    <a:pt x="12957" y="17214"/>
                    <a:pt x="13098" y="17118"/>
                    <a:pt x="13168" y="16927"/>
                  </a:cubicBezTo>
                  <a:cubicBezTo>
                    <a:pt x="13028" y="16736"/>
                    <a:pt x="12887" y="16832"/>
                    <a:pt x="12465" y="16736"/>
                  </a:cubicBezTo>
                  <a:cubicBezTo>
                    <a:pt x="12254" y="16927"/>
                    <a:pt x="12254" y="17596"/>
                    <a:pt x="11691" y="17405"/>
                  </a:cubicBezTo>
                  <a:cubicBezTo>
                    <a:pt x="11832" y="16736"/>
                    <a:pt x="11339" y="16927"/>
                    <a:pt x="11480" y="16163"/>
                  </a:cubicBezTo>
                  <a:cubicBezTo>
                    <a:pt x="11128" y="16163"/>
                    <a:pt x="11058" y="15876"/>
                    <a:pt x="10635" y="15971"/>
                  </a:cubicBezTo>
                  <a:cubicBezTo>
                    <a:pt x="10635" y="15876"/>
                    <a:pt x="10847" y="15876"/>
                    <a:pt x="10917" y="15876"/>
                  </a:cubicBezTo>
                  <a:cubicBezTo>
                    <a:pt x="10565" y="15302"/>
                    <a:pt x="10284" y="15780"/>
                    <a:pt x="9580" y="15685"/>
                  </a:cubicBezTo>
                  <a:cubicBezTo>
                    <a:pt x="9158" y="15493"/>
                    <a:pt x="8806" y="15302"/>
                    <a:pt x="8454" y="15111"/>
                  </a:cubicBezTo>
                  <a:cubicBezTo>
                    <a:pt x="8103" y="15302"/>
                    <a:pt x="7751" y="15207"/>
                    <a:pt x="7610" y="15685"/>
                  </a:cubicBezTo>
                  <a:cubicBezTo>
                    <a:pt x="7469" y="15685"/>
                    <a:pt x="7258" y="15589"/>
                    <a:pt x="7118" y="15685"/>
                  </a:cubicBezTo>
                  <a:cubicBezTo>
                    <a:pt x="6977" y="15685"/>
                    <a:pt x="7047" y="15780"/>
                    <a:pt x="6977" y="15876"/>
                  </a:cubicBezTo>
                  <a:cubicBezTo>
                    <a:pt x="6766" y="15876"/>
                    <a:pt x="6836" y="15493"/>
                    <a:pt x="6625" y="15971"/>
                  </a:cubicBezTo>
                  <a:cubicBezTo>
                    <a:pt x="6555" y="16067"/>
                    <a:pt x="6414" y="16163"/>
                    <a:pt x="6484" y="16354"/>
                  </a:cubicBezTo>
                  <a:cubicBezTo>
                    <a:pt x="6273" y="16163"/>
                    <a:pt x="6203" y="15780"/>
                    <a:pt x="6203" y="16545"/>
                  </a:cubicBezTo>
                  <a:cubicBezTo>
                    <a:pt x="6062" y="16545"/>
                    <a:pt x="6062" y="16354"/>
                    <a:pt x="5921" y="16354"/>
                  </a:cubicBezTo>
                  <a:cubicBezTo>
                    <a:pt x="5781" y="16354"/>
                    <a:pt x="5921" y="16545"/>
                    <a:pt x="5921" y="16545"/>
                  </a:cubicBezTo>
                  <a:cubicBezTo>
                    <a:pt x="5781" y="16927"/>
                    <a:pt x="5359" y="16736"/>
                    <a:pt x="5288" y="17309"/>
                  </a:cubicBezTo>
                  <a:cubicBezTo>
                    <a:pt x="4936" y="16927"/>
                    <a:pt x="4162" y="17118"/>
                    <a:pt x="3600" y="17118"/>
                  </a:cubicBezTo>
                  <a:cubicBezTo>
                    <a:pt x="3389" y="17023"/>
                    <a:pt x="3529" y="17405"/>
                    <a:pt x="3459" y="17405"/>
                  </a:cubicBezTo>
                  <a:cubicBezTo>
                    <a:pt x="3389" y="17501"/>
                    <a:pt x="3248" y="17405"/>
                    <a:pt x="3177" y="17405"/>
                  </a:cubicBezTo>
                  <a:cubicBezTo>
                    <a:pt x="3037" y="17501"/>
                    <a:pt x="2966" y="17596"/>
                    <a:pt x="2755" y="17596"/>
                  </a:cubicBezTo>
                  <a:cubicBezTo>
                    <a:pt x="2404" y="17787"/>
                    <a:pt x="1770" y="18170"/>
                    <a:pt x="926" y="17978"/>
                  </a:cubicBezTo>
                  <a:cubicBezTo>
                    <a:pt x="996" y="17501"/>
                    <a:pt x="926" y="16927"/>
                    <a:pt x="1348" y="16927"/>
                  </a:cubicBezTo>
                  <a:cubicBezTo>
                    <a:pt x="1278" y="16640"/>
                    <a:pt x="1489" y="16067"/>
                    <a:pt x="1207" y="15971"/>
                  </a:cubicBezTo>
                  <a:cubicBezTo>
                    <a:pt x="856" y="15971"/>
                    <a:pt x="1348" y="15876"/>
                    <a:pt x="1207" y="15302"/>
                  </a:cubicBezTo>
                  <a:cubicBezTo>
                    <a:pt x="1067" y="14824"/>
                    <a:pt x="1067" y="15685"/>
                    <a:pt x="926" y="14920"/>
                  </a:cubicBezTo>
                  <a:cubicBezTo>
                    <a:pt x="926" y="14920"/>
                    <a:pt x="996" y="14633"/>
                    <a:pt x="926" y="14633"/>
                  </a:cubicBezTo>
                  <a:cubicBezTo>
                    <a:pt x="785" y="14347"/>
                    <a:pt x="996" y="14538"/>
                    <a:pt x="926" y="14251"/>
                  </a:cubicBezTo>
                  <a:cubicBezTo>
                    <a:pt x="926" y="13869"/>
                    <a:pt x="645" y="13582"/>
                    <a:pt x="856" y="13295"/>
                  </a:cubicBezTo>
                  <a:cubicBezTo>
                    <a:pt x="856" y="13104"/>
                    <a:pt x="645" y="13295"/>
                    <a:pt x="574" y="13200"/>
                  </a:cubicBezTo>
                  <a:cubicBezTo>
                    <a:pt x="504" y="13104"/>
                    <a:pt x="574" y="12913"/>
                    <a:pt x="574" y="12817"/>
                  </a:cubicBezTo>
                  <a:cubicBezTo>
                    <a:pt x="574" y="12817"/>
                    <a:pt x="434" y="12244"/>
                    <a:pt x="434" y="12244"/>
                  </a:cubicBezTo>
                  <a:cubicBezTo>
                    <a:pt x="222" y="12053"/>
                    <a:pt x="504" y="12148"/>
                    <a:pt x="434" y="11957"/>
                  </a:cubicBezTo>
                  <a:cubicBezTo>
                    <a:pt x="363" y="11670"/>
                    <a:pt x="82" y="11575"/>
                    <a:pt x="152" y="11193"/>
                  </a:cubicBezTo>
                  <a:cubicBezTo>
                    <a:pt x="504" y="11288"/>
                    <a:pt x="293" y="10524"/>
                    <a:pt x="574" y="10524"/>
                  </a:cubicBezTo>
                  <a:cubicBezTo>
                    <a:pt x="574" y="10237"/>
                    <a:pt x="363" y="10428"/>
                    <a:pt x="293" y="10332"/>
                  </a:cubicBezTo>
                  <a:cubicBezTo>
                    <a:pt x="222" y="10141"/>
                    <a:pt x="363" y="9663"/>
                    <a:pt x="11" y="9759"/>
                  </a:cubicBezTo>
                  <a:cubicBezTo>
                    <a:pt x="-59" y="8994"/>
                    <a:pt x="222" y="8612"/>
                    <a:pt x="293" y="8039"/>
                  </a:cubicBezTo>
                  <a:cubicBezTo>
                    <a:pt x="434" y="8325"/>
                    <a:pt x="926" y="8134"/>
                    <a:pt x="926" y="7656"/>
                  </a:cubicBezTo>
                  <a:cubicBezTo>
                    <a:pt x="996" y="7274"/>
                    <a:pt x="1770" y="7561"/>
                    <a:pt x="1770" y="6796"/>
                  </a:cubicBezTo>
                  <a:cubicBezTo>
                    <a:pt x="2474" y="6892"/>
                    <a:pt x="2826" y="6414"/>
                    <a:pt x="3459" y="6414"/>
                  </a:cubicBezTo>
                  <a:cubicBezTo>
                    <a:pt x="3600" y="6414"/>
                    <a:pt x="3459" y="6127"/>
                    <a:pt x="3459" y="6223"/>
                  </a:cubicBezTo>
                  <a:cubicBezTo>
                    <a:pt x="3670" y="5840"/>
                    <a:pt x="4092" y="6127"/>
                    <a:pt x="4092" y="5458"/>
                  </a:cubicBezTo>
                  <a:cubicBezTo>
                    <a:pt x="4233" y="5554"/>
                    <a:pt x="4233" y="5649"/>
                    <a:pt x="4374" y="5649"/>
                  </a:cubicBezTo>
                  <a:cubicBezTo>
                    <a:pt x="4655" y="5745"/>
                    <a:pt x="4303" y="4885"/>
                    <a:pt x="4725" y="5171"/>
                  </a:cubicBezTo>
                  <a:cubicBezTo>
                    <a:pt x="4655" y="4407"/>
                    <a:pt x="4725" y="4502"/>
                    <a:pt x="4725" y="3738"/>
                  </a:cubicBezTo>
                  <a:cubicBezTo>
                    <a:pt x="5077" y="3738"/>
                    <a:pt x="5288" y="3929"/>
                    <a:pt x="5570" y="4120"/>
                  </a:cubicBezTo>
                  <a:cubicBezTo>
                    <a:pt x="5710" y="3929"/>
                    <a:pt x="5710" y="3642"/>
                    <a:pt x="5921" y="3738"/>
                  </a:cubicBezTo>
                  <a:cubicBezTo>
                    <a:pt x="5781" y="3355"/>
                    <a:pt x="6273" y="3069"/>
                    <a:pt x="5921" y="2973"/>
                  </a:cubicBezTo>
                  <a:cubicBezTo>
                    <a:pt x="5992" y="2782"/>
                    <a:pt x="6203" y="2782"/>
                    <a:pt x="6203" y="2495"/>
                  </a:cubicBezTo>
                  <a:cubicBezTo>
                    <a:pt x="6625" y="2591"/>
                    <a:pt x="6344" y="1826"/>
                    <a:pt x="6836" y="2113"/>
                  </a:cubicBezTo>
                  <a:cubicBezTo>
                    <a:pt x="6977" y="1922"/>
                    <a:pt x="7118" y="1731"/>
                    <a:pt x="7258" y="1540"/>
                  </a:cubicBezTo>
                  <a:cubicBezTo>
                    <a:pt x="7399" y="1731"/>
                    <a:pt x="7610" y="1826"/>
                    <a:pt x="7891" y="1731"/>
                  </a:cubicBezTo>
                  <a:cubicBezTo>
                    <a:pt x="7610" y="2113"/>
                    <a:pt x="7962" y="1922"/>
                    <a:pt x="8032" y="2113"/>
                  </a:cubicBezTo>
                  <a:cubicBezTo>
                    <a:pt x="8032" y="2113"/>
                    <a:pt x="8032" y="2304"/>
                    <a:pt x="8032" y="2304"/>
                  </a:cubicBezTo>
                  <a:cubicBezTo>
                    <a:pt x="8103" y="2304"/>
                    <a:pt x="8243" y="2209"/>
                    <a:pt x="8314" y="2304"/>
                  </a:cubicBezTo>
                  <a:cubicBezTo>
                    <a:pt x="8314" y="2304"/>
                    <a:pt x="8454" y="2782"/>
                    <a:pt x="8806" y="2686"/>
                  </a:cubicBezTo>
                  <a:cubicBezTo>
                    <a:pt x="9017" y="2782"/>
                    <a:pt x="8877" y="1731"/>
                    <a:pt x="8595" y="1922"/>
                  </a:cubicBezTo>
                  <a:cubicBezTo>
                    <a:pt x="8665" y="1731"/>
                    <a:pt x="8806" y="1635"/>
                    <a:pt x="8947" y="1540"/>
                  </a:cubicBezTo>
                  <a:cubicBezTo>
                    <a:pt x="8947" y="1157"/>
                    <a:pt x="9158" y="870"/>
                    <a:pt x="9510" y="870"/>
                  </a:cubicBezTo>
                  <a:cubicBezTo>
                    <a:pt x="9439" y="488"/>
                    <a:pt x="9580" y="297"/>
                    <a:pt x="9862" y="297"/>
                  </a:cubicBezTo>
                  <a:cubicBezTo>
                    <a:pt x="9650" y="870"/>
                    <a:pt x="9791" y="584"/>
                    <a:pt x="10143" y="488"/>
                  </a:cubicBezTo>
                  <a:cubicBezTo>
                    <a:pt x="10706" y="-372"/>
                    <a:pt x="11761" y="488"/>
                    <a:pt x="12465" y="488"/>
                  </a:cubicBezTo>
                  <a:close/>
                </a:path>
              </a:pathLst>
            </a:custGeom>
            <a:solidFill>
              <a:srgbClr val="E4E6EA">
                <a:alpha val="40000"/>
              </a:srgbClr>
            </a:solidFill>
            <a:ln w="12700" cap="flat">
              <a:noFill/>
              <a:miter lim="400000"/>
            </a:ln>
            <a:effectLst/>
          </p:spPr>
          <p:txBody>
            <a:bodyPr wrap="square" lIns="45719" tIns="45719" rIns="45719" bIns="45719" numCol="1" anchor="ctr">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grpSp>
      <p:sp>
        <p:nvSpPr>
          <p:cNvPr id="640" name="4-1"/>
          <p:cNvSpPr txBox="1"/>
          <p:nvPr/>
        </p:nvSpPr>
        <p:spPr>
          <a:xfrm>
            <a:off x="16629510" y="10011635"/>
            <a:ext cx="5017681" cy="1117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799" tIns="46799" rIns="46799" bIns="46799">
            <a:normAutofit/>
          </a:bodyPr>
          <a:lstStyle>
            <a:lvl1pPr algn="r"/>
          </a:lstStyle>
          <a:p>
            <a:r>
              <a:rPr lang="zh-CN" altLang="en-US" spc="120" dirty="0">
                <a:latin typeface="Alibaba PuHuiTi 3.0 55 Regular" pitchFamily="18" charset="-122"/>
                <a:ea typeface="Alibaba PuHuiTi 3.0 55 Regular" pitchFamily="18" charset="-122"/>
                <a:cs typeface="Alibaba PuHuiTi 3.0 55 Regular" pitchFamily="18" charset="-122"/>
              </a:rPr>
              <a:t>强化查询性能</a:t>
            </a:r>
            <a:endParaRPr lang="en-US" altLang="zh-CN" spc="120" dirty="0">
              <a:latin typeface="Alibaba PuHuiTi 3.0 55 Regular" pitchFamily="18" charset="-122"/>
              <a:ea typeface="Alibaba PuHuiTi 3.0 55 Regular" pitchFamily="18" charset="-122"/>
              <a:cs typeface="Alibaba PuHuiTi 3.0 55 Regular" pitchFamily="18" charset="-122"/>
            </a:endParaRPr>
          </a:p>
          <a:p>
            <a:r>
              <a:rPr lang="zh-CN" altLang="en-US" spc="120" dirty="0">
                <a:latin typeface="Alibaba PuHuiTi 3.0 55 Regular" pitchFamily="18" charset="-122"/>
                <a:ea typeface="Alibaba PuHuiTi 3.0 55 Regular" pitchFamily="18" charset="-122"/>
                <a:cs typeface="Alibaba PuHuiTi 3.0 55 Regular" pitchFamily="18" charset="-122"/>
              </a:rPr>
              <a:t>丰富查询与写入的优化功能</a:t>
            </a:r>
            <a:endParaRPr spc="120" dirty="0">
              <a:latin typeface="Alibaba PuHuiTi 3.0 55 Regular" pitchFamily="18" charset="-122"/>
              <a:ea typeface="Alibaba PuHuiTi 3.0 55 Regular" pitchFamily="18" charset="-122"/>
              <a:cs typeface="Alibaba PuHuiTi 3.0 55 Regular" pitchFamily="18" charset="-122"/>
            </a:endParaRPr>
          </a:p>
        </p:txBody>
      </p:sp>
      <p:sp>
        <p:nvSpPr>
          <p:cNvPr id="641" name="4"/>
          <p:cNvSpPr txBox="1"/>
          <p:nvPr/>
        </p:nvSpPr>
        <p:spPr>
          <a:xfrm>
            <a:off x="19442760" y="9122635"/>
            <a:ext cx="2179030" cy="812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nchor="ctr">
            <a:normAutofit/>
          </a:bodyPr>
          <a:lstStyle>
            <a:lvl1pPr algn="r" defTabSz="825500">
              <a:lnSpc>
                <a:spcPct val="100000"/>
              </a:lnSpc>
              <a:defRPr sz="3200" spc="128">
                <a:solidFill>
                  <a:srgbClr val="000000"/>
                </a:solidFill>
                <a:latin typeface="+mn-lt"/>
                <a:ea typeface="+mn-ea"/>
                <a:cs typeface="+mn-cs"/>
                <a:sym typeface="Alibaba PuHuiTi 3 75 SemiBold"/>
              </a:defRPr>
            </a:lvl1pPr>
          </a:lstStyle>
          <a:p>
            <a:endParaRPr b="1" dirty="0">
              <a:latin typeface="Alibaba PuHuiTi 3.0 75 SemiBold" pitchFamily="18" charset="-122"/>
              <a:ea typeface="Alibaba PuHuiTi 3.0 75 SemiBold" pitchFamily="18" charset="-122"/>
              <a:cs typeface="Alibaba PuHuiTi 3.0 75 SemiBold" pitchFamily="18" charset="-122"/>
            </a:endParaRPr>
          </a:p>
        </p:txBody>
      </p:sp>
      <p:sp>
        <p:nvSpPr>
          <p:cNvPr id="642" name="3-1"/>
          <p:cNvSpPr txBox="1"/>
          <p:nvPr/>
        </p:nvSpPr>
        <p:spPr>
          <a:xfrm>
            <a:off x="1962906" y="10011034"/>
            <a:ext cx="5051408" cy="1117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799" tIns="46799" rIns="46799" bIns="46799">
            <a:normAutofit/>
          </a:bodyPr>
          <a:lstStyle/>
          <a:p>
            <a:r>
              <a:rPr lang="zh-CN" altLang="en-US" spc="120" dirty="0">
                <a:latin typeface="Alibaba PuHuiTi 3.0 55 Regular" pitchFamily="18" charset="-122"/>
                <a:ea typeface="Alibaba PuHuiTi 3.0 55 Regular" pitchFamily="18" charset="-122"/>
                <a:cs typeface="Alibaba PuHuiTi 3.0 55 Regular" pitchFamily="18" charset="-122"/>
              </a:rPr>
              <a:t>打通平台数据读取，将指标与标签数据统一存储，实现复合指标加工</a:t>
            </a:r>
            <a:endParaRPr spc="120" dirty="0">
              <a:latin typeface="Alibaba PuHuiTi 3.0 55 Regular" pitchFamily="18" charset="-122"/>
              <a:ea typeface="Alibaba PuHuiTi 3.0 55 Regular" pitchFamily="18" charset="-122"/>
              <a:cs typeface="Alibaba PuHuiTi 3.0 55 Regular" pitchFamily="18" charset="-122"/>
            </a:endParaRPr>
          </a:p>
        </p:txBody>
      </p:sp>
      <p:sp>
        <p:nvSpPr>
          <p:cNvPr id="643" name="3"/>
          <p:cNvSpPr txBox="1"/>
          <p:nvPr/>
        </p:nvSpPr>
        <p:spPr>
          <a:xfrm>
            <a:off x="1962906" y="9128758"/>
            <a:ext cx="5602955" cy="9833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nchor="ctr">
            <a:normAutofit/>
          </a:bodyPr>
          <a:lstStyle>
            <a:lvl1pPr defTabSz="825500">
              <a:lnSpc>
                <a:spcPct val="100000"/>
              </a:lnSpc>
              <a:defRPr sz="3200" spc="128">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数据治理体系化、数据一致性</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644" name="2-1"/>
          <p:cNvSpPr txBox="1"/>
          <p:nvPr/>
        </p:nvSpPr>
        <p:spPr>
          <a:xfrm>
            <a:off x="16574330" y="5549638"/>
            <a:ext cx="5017681" cy="1117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799" tIns="46799" rIns="46799" bIns="46799">
            <a:normAutofit/>
          </a:bodyPr>
          <a:lstStyle>
            <a:lvl1pPr algn="r"/>
          </a:lstStyle>
          <a:p>
            <a:r>
              <a:rPr lang="zh-CN" altLang="en-US" spc="120" dirty="0">
                <a:latin typeface="Alibaba PuHuiTi 3.0 55 Regular" pitchFamily="18" charset="-122"/>
                <a:ea typeface="Alibaba PuHuiTi 3.0 55 Regular" pitchFamily="18" charset="-122"/>
                <a:cs typeface="Alibaba PuHuiTi 3.0 55 Regular" pitchFamily="18" charset="-122"/>
              </a:rPr>
              <a:t>覆盖不同应用系统的日常分析需求，面向更多样化的业务场景</a:t>
            </a:r>
            <a:endParaRPr spc="120" dirty="0">
              <a:latin typeface="Alibaba PuHuiTi 3.0 55 Regular" pitchFamily="18" charset="-122"/>
              <a:ea typeface="Alibaba PuHuiTi 3.0 55 Regular" pitchFamily="18" charset="-122"/>
              <a:cs typeface="Alibaba PuHuiTi 3.0 55 Regular" pitchFamily="18" charset="-122"/>
            </a:endParaRPr>
          </a:p>
        </p:txBody>
      </p:sp>
      <p:sp>
        <p:nvSpPr>
          <p:cNvPr id="645" name="2"/>
          <p:cNvSpPr txBox="1"/>
          <p:nvPr/>
        </p:nvSpPr>
        <p:spPr>
          <a:xfrm>
            <a:off x="13117352" y="4489769"/>
            <a:ext cx="8471454" cy="13828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nchor="ctr">
            <a:normAutofit/>
          </a:bodyPr>
          <a:lstStyle>
            <a:lvl1pPr algn="r" defTabSz="825500">
              <a:lnSpc>
                <a:spcPct val="100000"/>
              </a:lnSpc>
              <a:defRPr sz="3200" spc="128">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综合性强、灵活度高</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646" name="1-1"/>
          <p:cNvSpPr txBox="1"/>
          <p:nvPr/>
        </p:nvSpPr>
        <p:spPr>
          <a:xfrm>
            <a:off x="2164343" y="5560714"/>
            <a:ext cx="5017680" cy="1117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799" tIns="46799" rIns="46799" bIns="46799">
            <a:normAutofit/>
          </a:bodyPr>
          <a:lstStyle/>
          <a:p>
            <a:r>
              <a:rPr lang="en-US" spc="120" dirty="0">
                <a:latin typeface="Alibaba PuHuiTi 3.0 55 Regular" pitchFamily="18" charset="-122"/>
                <a:ea typeface="Alibaba PuHuiTi 3.0 55 Regular" pitchFamily="18" charset="-122"/>
                <a:cs typeface="Alibaba PuHuiTi 3.0 55 Regular" pitchFamily="18" charset="-122"/>
              </a:rPr>
              <a:t>有效简化数据链路</a:t>
            </a:r>
            <a:r>
              <a:rPr lang="zh-CN" altLang="en-US" spc="120" dirty="0">
                <a:latin typeface="Alibaba PuHuiTi 3.0 55 Regular" pitchFamily="18" charset="-122"/>
                <a:ea typeface="Alibaba PuHuiTi 3.0 55 Regular" pitchFamily="18" charset="-122"/>
                <a:cs typeface="Alibaba PuHuiTi 3.0 55 Regular" pitchFamily="18" charset="-122"/>
              </a:rPr>
              <a:t>、架构技术栈，降低对技术人员开发的依赖</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647" name="1"/>
          <p:cNvSpPr txBox="1"/>
          <p:nvPr/>
        </p:nvSpPr>
        <p:spPr>
          <a:xfrm>
            <a:off x="2128424" y="4489769"/>
            <a:ext cx="5722022" cy="15247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nchor="ctr">
            <a:normAutofit/>
          </a:bodyPr>
          <a:lstStyle>
            <a:lvl1pPr defTabSz="825500">
              <a:lnSpc>
                <a:spcPct val="100000"/>
              </a:lnSpc>
              <a:defRPr sz="3200" spc="128">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开发、存储、运维成本控制</a:t>
            </a:r>
            <a:endParaRPr b="1" dirty="0">
              <a:latin typeface="Alibaba PuHuiTi 3.0 75 SemiBold" pitchFamily="18" charset="-122"/>
              <a:ea typeface="Alibaba PuHuiTi 3.0 75 SemiBold" pitchFamily="18" charset="-122"/>
              <a:cs typeface="Alibaba PuHuiTi 3.0 75 SemiBold" pitchFamily="18" charset="-122"/>
            </a:endParaRPr>
          </a:p>
        </p:txBody>
      </p:sp>
      <p:grpSp>
        <p:nvGrpSpPr>
          <p:cNvPr id="662" name="chart"/>
          <p:cNvGrpSpPr/>
          <p:nvPr/>
        </p:nvGrpSpPr>
        <p:grpSpPr>
          <a:xfrm>
            <a:off x="9240780" y="4668780"/>
            <a:ext cx="5902440" cy="5902441"/>
            <a:chOff x="0" y="0"/>
            <a:chExt cx="5902439" cy="5902440"/>
          </a:xfrm>
        </p:grpSpPr>
        <p:grpSp>
          <p:nvGrpSpPr>
            <p:cNvPr id="653" name="circle"/>
            <p:cNvGrpSpPr/>
            <p:nvPr/>
          </p:nvGrpSpPr>
          <p:grpSpPr>
            <a:xfrm>
              <a:off x="0" y="-1"/>
              <a:ext cx="5902440" cy="5902442"/>
              <a:chOff x="0" y="0"/>
              <a:chExt cx="5902439" cy="5902440"/>
            </a:xfrm>
          </p:grpSpPr>
          <p:sp>
            <p:nvSpPr>
              <p:cNvPr id="649" name="y"/>
              <p:cNvSpPr/>
              <p:nvPr/>
            </p:nvSpPr>
            <p:spPr>
              <a:xfrm>
                <a:off x="-1" y="2942350"/>
                <a:ext cx="2963049" cy="29600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4890" y="0"/>
                    </a:cubicBezTo>
                    <a:lnTo>
                      <a:pt x="4949" y="0"/>
                    </a:lnTo>
                    <a:lnTo>
                      <a:pt x="4946" y="65"/>
                    </a:lnTo>
                    <a:cubicBezTo>
                      <a:pt x="4946" y="9224"/>
                      <a:pt x="12364" y="16649"/>
                      <a:pt x="21514" y="16649"/>
                    </a:cubicBezTo>
                    <a:lnTo>
                      <a:pt x="21600" y="16645"/>
                    </a:lnTo>
                    <a:lnTo>
                      <a:pt x="21600" y="16672"/>
                    </a:lnTo>
                    <a:cubicBezTo>
                      <a:pt x="21600" y="17750"/>
                      <a:pt x="21600" y="19319"/>
                      <a:pt x="21600" y="21600"/>
                    </a:cubicBezTo>
                    <a:cubicBezTo>
                      <a:pt x="9696" y="21600"/>
                      <a:pt x="0" y="11904"/>
                      <a:pt x="0" y="0"/>
                    </a:cubicBezTo>
                    <a:close/>
                  </a:path>
                </a:pathLst>
              </a:custGeom>
              <a:solidFill>
                <a:srgbClr val="00DCBE"/>
              </a:solidFill>
              <a:ln w="50800" cap="flat">
                <a:solidFill>
                  <a:srgbClr val="FFFFFF"/>
                </a:solidFill>
                <a:prstDash val="solid"/>
                <a:round/>
              </a:ln>
              <a:effectLst/>
            </p:spPr>
            <p:txBody>
              <a:bodyPr wrap="square" lIns="45719" tIns="45719" rIns="45719" bIns="45719" numCol="1" anchor="ctr">
                <a:noAutofit/>
              </a:bodyPr>
              <a:lstStyle/>
              <a:p>
                <a:pPr algn="ct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50" name="b"/>
              <p:cNvSpPr/>
              <p:nvPr/>
            </p:nvSpPr>
            <p:spPr>
              <a:xfrm>
                <a:off x="-1" y="-1"/>
                <a:ext cx="2963049" cy="29630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4865"/>
                    </a:cubicBezTo>
                    <a:lnTo>
                      <a:pt x="21600" y="4950"/>
                    </a:lnTo>
                    <a:lnTo>
                      <a:pt x="21514" y="4946"/>
                    </a:lnTo>
                    <a:cubicBezTo>
                      <a:pt x="12364" y="4946"/>
                      <a:pt x="4946" y="12364"/>
                      <a:pt x="4946" y="21514"/>
                    </a:cubicBezTo>
                    <a:lnTo>
                      <a:pt x="4950" y="21600"/>
                    </a:lnTo>
                    <a:lnTo>
                      <a:pt x="4928" y="21600"/>
                    </a:lnTo>
                    <a:cubicBezTo>
                      <a:pt x="3850" y="21600"/>
                      <a:pt x="2281" y="21600"/>
                      <a:pt x="0" y="21600"/>
                    </a:cubicBezTo>
                    <a:cubicBezTo>
                      <a:pt x="0" y="9696"/>
                      <a:pt x="9696" y="0"/>
                      <a:pt x="21600" y="0"/>
                    </a:cubicBezTo>
                    <a:close/>
                  </a:path>
                </a:pathLst>
              </a:custGeom>
              <a:solidFill>
                <a:srgbClr val="05A8FF"/>
              </a:solidFill>
              <a:ln w="50800" cap="flat">
                <a:solidFill>
                  <a:srgbClr val="FFFFFF"/>
                </a:solidFill>
                <a:prstDash val="solid"/>
                <a:round/>
              </a:ln>
              <a:effectLst/>
            </p:spPr>
            <p:txBody>
              <a:bodyPr wrap="square" lIns="45719" tIns="45719" rIns="45719" bIns="45719" numCol="1" anchor="ctr">
                <a:noAutofit/>
              </a:bodyPr>
              <a:lstStyle/>
              <a:p>
                <a:pPr algn="ct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51" name="g"/>
              <p:cNvSpPr/>
              <p:nvPr/>
            </p:nvSpPr>
            <p:spPr>
              <a:xfrm>
                <a:off x="2942348" y="2942350"/>
                <a:ext cx="2960092" cy="2960091"/>
              </a:xfrm>
              <a:custGeom>
                <a:avLst/>
                <a:gdLst/>
                <a:ahLst/>
                <a:cxnLst>
                  <a:cxn ang="0">
                    <a:pos x="wd2" y="hd2"/>
                  </a:cxn>
                  <a:cxn ang="5400000">
                    <a:pos x="wd2" y="hd2"/>
                  </a:cxn>
                  <a:cxn ang="10800000">
                    <a:pos x="wd2" y="hd2"/>
                  </a:cxn>
                  <a:cxn ang="16200000">
                    <a:pos x="wd2" y="hd2"/>
                  </a:cxn>
                </a:cxnLst>
                <a:rect l="0" t="0" r="r" b="b"/>
                <a:pathLst>
                  <a:path w="21600" h="21600" extrusionOk="0">
                    <a:moveTo>
                      <a:pt x="16646" y="0"/>
                    </a:moveTo>
                    <a:lnTo>
                      <a:pt x="16672" y="0"/>
                    </a:lnTo>
                    <a:cubicBezTo>
                      <a:pt x="17750" y="0"/>
                      <a:pt x="19319" y="0"/>
                      <a:pt x="21600" y="0"/>
                    </a:cubicBezTo>
                    <a:cubicBezTo>
                      <a:pt x="21600" y="11904"/>
                      <a:pt x="11904" y="21600"/>
                      <a:pt x="0" y="21600"/>
                    </a:cubicBezTo>
                    <a:cubicBezTo>
                      <a:pt x="0" y="21600"/>
                      <a:pt x="0" y="21600"/>
                      <a:pt x="0" y="16710"/>
                    </a:cubicBezTo>
                    <a:lnTo>
                      <a:pt x="0" y="16646"/>
                    </a:lnTo>
                    <a:lnTo>
                      <a:pt x="65" y="16649"/>
                    </a:lnTo>
                    <a:cubicBezTo>
                      <a:pt x="9224" y="16649"/>
                      <a:pt x="16649" y="9224"/>
                      <a:pt x="16649" y="65"/>
                    </a:cubicBezTo>
                    <a:close/>
                  </a:path>
                </a:pathLst>
              </a:custGeom>
              <a:solidFill>
                <a:srgbClr val="9C78FF"/>
              </a:solidFill>
              <a:ln w="50800" cap="flat">
                <a:solidFill>
                  <a:srgbClr val="FFFFFF"/>
                </a:solidFill>
                <a:prstDash val="solid"/>
                <a:round/>
              </a:ln>
              <a:effectLst/>
            </p:spPr>
            <p:txBody>
              <a:bodyPr wrap="square" lIns="45719" tIns="45719" rIns="45719" bIns="45719" numCol="1" anchor="ctr">
                <a:noAutofit/>
              </a:bodyPr>
              <a:lstStyle/>
              <a:p>
                <a:pPr algn="ct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52" name="p"/>
              <p:cNvSpPr/>
              <p:nvPr/>
            </p:nvSpPr>
            <p:spPr>
              <a:xfrm>
                <a:off x="2942348" y="-1"/>
                <a:ext cx="2960092" cy="296304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04" y="0"/>
                      <a:pt x="21600" y="9696"/>
                      <a:pt x="21600" y="21600"/>
                    </a:cubicBezTo>
                    <a:cubicBezTo>
                      <a:pt x="21600" y="21600"/>
                      <a:pt x="21600" y="21600"/>
                      <a:pt x="16710" y="21600"/>
                    </a:cubicBezTo>
                    <a:lnTo>
                      <a:pt x="16645" y="21600"/>
                    </a:lnTo>
                    <a:lnTo>
                      <a:pt x="16649" y="21514"/>
                    </a:lnTo>
                    <a:cubicBezTo>
                      <a:pt x="16649" y="12364"/>
                      <a:pt x="9224" y="4946"/>
                      <a:pt x="65" y="4946"/>
                    </a:cubicBezTo>
                    <a:lnTo>
                      <a:pt x="0" y="4949"/>
                    </a:lnTo>
                    <a:lnTo>
                      <a:pt x="0" y="4902"/>
                    </a:lnTo>
                    <a:cubicBezTo>
                      <a:pt x="0" y="3830"/>
                      <a:pt x="0" y="2269"/>
                      <a:pt x="0" y="0"/>
                    </a:cubicBezTo>
                    <a:close/>
                  </a:path>
                </a:pathLst>
              </a:custGeom>
              <a:solidFill>
                <a:srgbClr val="5533FF"/>
              </a:solidFill>
              <a:ln w="50800" cap="flat">
                <a:solidFill>
                  <a:srgbClr val="FFFFFF"/>
                </a:solidFill>
                <a:prstDash val="solid"/>
                <a:round/>
              </a:ln>
              <a:effectLst/>
            </p:spPr>
            <p:txBody>
              <a:bodyPr wrap="square" lIns="45719" tIns="45719" rIns="45719" bIns="45719" numCol="1" anchor="ctr">
                <a:noAutofit/>
              </a:bodyPr>
              <a:lstStyle/>
              <a:p>
                <a:pPr algn="ct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grpSp>
        <p:sp>
          <p:nvSpPr>
            <p:cNvPr id="654" name="1"/>
            <p:cNvSpPr/>
            <p:nvPr/>
          </p:nvSpPr>
          <p:spPr>
            <a:xfrm>
              <a:off x="340511" y="612081"/>
              <a:ext cx="1399664" cy="1399664"/>
            </a:xfrm>
            <a:prstGeom prst="ellipse">
              <a:avLst/>
            </a:prstGeom>
            <a:solidFill>
              <a:srgbClr val="05A8FF"/>
            </a:solidFill>
            <a:ln w="76200" cap="flat">
              <a:solidFill>
                <a:srgbClr val="FFFFFF"/>
              </a:solidFill>
              <a:prstDash val="solid"/>
              <a:miter lim="800000"/>
            </a:ln>
            <a:effectLst/>
          </p:spPr>
          <p:txBody>
            <a:bodyPr wrap="square" lIns="45719" tIns="45719" rIns="45719" bIns="45719" numCol="1" anchor="ctr">
              <a:noAutofit/>
            </a:bodyPr>
            <a:lstStyle/>
            <a:p>
              <a:pPr algn="ctr" defTabSz="914400">
                <a:lnSpc>
                  <a:spcPct val="100000"/>
                </a:lnSpc>
                <a:defRPr sz="18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55" name="2"/>
            <p:cNvSpPr/>
            <p:nvPr/>
          </p:nvSpPr>
          <p:spPr>
            <a:xfrm>
              <a:off x="4401002" y="612081"/>
              <a:ext cx="1399664" cy="1399664"/>
            </a:xfrm>
            <a:prstGeom prst="ellipse">
              <a:avLst/>
            </a:prstGeom>
            <a:solidFill>
              <a:srgbClr val="5533FF"/>
            </a:solidFill>
            <a:ln w="76200" cap="flat">
              <a:solidFill>
                <a:srgbClr val="FFFFFF"/>
              </a:solidFill>
              <a:prstDash val="solid"/>
              <a:miter lim="800000"/>
            </a:ln>
            <a:effectLst/>
          </p:spPr>
          <p:txBody>
            <a:bodyPr wrap="square" lIns="45719" tIns="45719" rIns="45719" bIns="45719" numCol="1" anchor="ctr">
              <a:noAutofit/>
            </a:bodyPr>
            <a:lstStyle/>
            <a:p>
              <a:pPr algn="ctr" defTabSz="914400">
                <a:lnSpc>
                  <a:spcPct val="100000"/>
                </a:lnSpc>
                <a:defRPr sz="18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56" name="3"/>
            <p:cNvSpPr/>
            <p:nvPr/>
          </p:nvSpPr>
          <p:spPr>
            <a:xfrm>
              <a:off x="340511" y="4207404"/>
              <a:ext cx="1399664" cy="1399664"/>
            </a:xfrm>
            <a:prstGeom prst="ellipse">
              <a:avLst/>
            </a:prstGeom>
            <a:solidFill>
              <a:srgbClr val="00DCBE"/>
            </a:solidFill>
            <a:ln w="76200" cap="flat">
              <a:solidFill>
                <a:srgbClr val="FFFFFF"/>
              </a:solidFill>
              <a:prstDash val="solid"/>
              <a:miter lim="800000"/>
            </a:ln>
            <a:effectLst/>
          </p:spPr>
          <p:txBody>
            <a:bodyPr wrap="square" lIns="45719" tIns="45719" rIns="45719" bIns="45719" numCol="1" anchor="ctr">
              <a:noAutofit/>
            </a:bodyPr>
            <a:lstStyle/>
            <a:p>
              <a:pPr algn="ctr" defTabSz="914400">
                <a:lnSpc>
                  <a:spcPct val="100000"/>
                </a:lnSpc>
                <a:defRPr sz="18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57" name="4"/>
            <p:cNvSpPr/>
            <p:nvPr/>
          </p:nvSpPr>
          <p:spPr>
            <a:xfrm>
              <a:off x="4401002" y="4207404"/>
              <a:ext cx="1399664" cy="1399664"/>
            </a:xfrm>
            <a:prstGeom prst="ellipse">
              <a:avLst/>
            </a:prstGeom>
            <a:solidFill>
              <a:srgbClr val="9C78FF"/>
            </a:solidFill>
            <a:ln w="76200" cap="flat">
              <a:solidFill>
                <a:srgbClr val="FFFFFF"/>
              </a:solidFill>
              <a:prstDash val="solid"/>
              <a:miter lim="800000"/>
            </a:ln>
            <a:effectLst/>
          </p:spPr>
          <p:txBody>
            <a:bodyPr wrap="square" lIns="45719" tIns="45719" rIns="45719" bIns="45719" numCol="1" anchor="ctr">
              <a:noAutofit/>
            </a:bodyPr>
            <a:lstStyle/>
            <a:p>
              <a:pPr algn="ctr" defTabSz="914400">
                <a:lnSpc>
                  <a:spcPct val="100000"/>
                </a:lnSpc>
                <a:defRPr sz="18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58" name="1"/>
            <p:cNvSpPr/>
            <p:nvPr/>
          </p:nvSpPr>
          <p:spPr>
            <a:xfrm>
              <a:off x="642112" y="928808"/>
              <a:ext cx="796460" cy="766206"/>
            </a:xfrm>
            <a:custGeom>
              <a:avLst/>
              <a:gdLst/>
              <a:ahLst/>
              <a:cxnLst>
                <a:cxn ang="0">
                  <a:pos x="wd2" y="hd2"/>
                </a:cxn>
                <a:cxn ang="5400000">
                  <a:pos x="wd2" y="hd2"/>
                </a:cxn>
                <a:cxn ang="10800000">
                  <a:pos x="wd2" y="hd2"/>
                </a:cxn>
                <a:cxn ang="16200000">
                  <a:pos x="wd2" y="hd2"/>
                </a:cxn>
              </a:cxnLst>
              <a:rect l="0" t="0" r="r" b="b"/>
              <a:pathLst>
                <a:path w="21499" h="21600" extrusionOk="0">
                  <a:moveTo>
                    <a:pt x="6890" y="12968"/>
                  </a:moveTo>
                  <a:lnTo>
                    <a:pt x="9121" y="12968"/>
                  </a:lnTo>
                  <a:cubicBezTo>
                    <a:pt x="9599" y="12968"/>
                    <a:pt x="9984" y="13372"/>
                    <a:pt x="9984" y="13867"/>
                  </a:cubicBezTo>
                  <a:lnTo>
                    <a:pt x="9984" y="20697"/>
                  </a:lnTo>
                  <a:cubicBezTo>
                    <a:pt x="9984" y="21196"/>
                    <a:pt x="9599" y="21600"/>
                    <a:pt x="9121" y="21600"/>
                  </a:cubicBezTo>
                  <a:lnTo>
                    <a:pt x="6890" y="21600"/>
                  </a:lnTo>
                  <a:cubicBezTo>
                    <a:pt x="6411" y="21600"/>
                    <a:pt x="6027" y="21196"/>
                    <a:pt x="6027" y="20697"/>
                  </a:cubicBezTo>
                  <a:lnTo>
                    <a:pt x="6027" y="13867"/>
                  </a:lnTo>
                  <a:cubicBezTo>
                    <a:pt x="6027" y="13372"/>
                    <a:pt x="6411" y="12968"/>
                    <a:pt x="6890" y="12968"/>
                  </a:cubicBezTo>
                  <a:close/>
                  <a:moveTo>
                    <a:pt x="12645" y="9215"/>
                  </a:moveTo>
                  <a:lnTo>
                    <a:pt x="14878" y="9215"/>
                  </a:lnTo>
                  <a:cubicBezTo>
                    <a:pt x="15353" y="9215"/>
                    <a:pt x="15740" y="9616"/>
                    <a:pt x="15740" y="10115"/>
                  </a:cubicBezTo>
                  <a:lnTo>
                    <a:pt x="15740" y="20697"/>
                  </a:lnTo>
                  <a:cubicBezTo>
                    <a:pt x="15740" y="21196"/>
                    <a:pt x="15353" y="21600"/>
                    <a:pt x="14878" y="21600"/>
                  </a:cubicBezTo>
                  <a:lnTo>
                    <a:pt x="12645" y="21600"/>
                  </a:lnTo>
                  <a:cubicBezTo>
                    <a:pt x="12170" y="21600"/>
                    <a:pt x="11783" y="21196"/>
                    <a:pt x="11783" y="20697"/>
                  </a:cubicBezTo>
                  <a:lnTo>
                    <a:pt x="11783" y="10115"/>
                  </a:lnTo>
                  <a:cubicBezTo>
                    <a:pt x="11783" y="9616"/>
                    <a:pt x="12170" y="9215"/>
                    <a:pt x="12645" y="9215"/>
                  </a:cubicBezTo>
                  <a:close/>
                  <a:moveTo>
                    <a:pt x="4953" y="8286"/>
                  </a:moveTo>
                  <a:cubicBezTo>
                    <a:pt x="5959" y="8286"/>
                    <a:pt x="6774" y="9135"/>
                    <a:pt x="6774" y="10183"/>
                  </a:cubicBezTo>
                  <a:cubicBezTo>
                    <a:pt x="6774" y="11231"/>
                    <a:pt x="5959" y="12080"/>
                    <a:pt x="4953" y="12080"/>
                  </a:cubicBezTo>
                  <a:cubicBezTo>
                    <a:pt x="3947" y="12080"/>
                    <a:pt x="3131" y="11231"/>
                    <a:pt x="3131" y="10183"/>
                  </a:cubicBezTo>
                  <a:cubicBezTo>
                    <a:pt x="3131" y="9135"/>
                    <a:pt x="3947" y="8286"/>
                    <a:pt x="4953" y="8286"/>
                  </a:cubicBezTo>
                  <a:close/>
                  <a:moveTo>
                    <a:pt x="18404" y="5462"/>
                  </a:moveTo>
                  <a:lnTo>
                    <a:pt x="20633" y="5462"/>
                  </a:lnTo>
                  <a:cubicBezTo>
                    <a:pt x="21112" y="5462"/>
                    <a:pt x="21499" y="5866"/>
                    <a:pt x="21499" y="6365"/>
                  </a:cubicBezTo>
                  <a:lnTo>
                    <a:pt x="21499" y="20697"/>
                  </a:lnTo>
                  <a:cubicBezTo>
                    <a:pt x="21499" y="21196"/>
                    <a:pt x="21112" y="21600"/>
                    <a:pt x="20633" y="21600"/>
                  </a:cubicBezTo>
                  <a:lnTo>
                    <a:pt x="18404" y="21600"/>
                  </a:lnTo>
                  <a:cubicBezTo>
                    <a:pt x="17929" y="21600"/>
                    <a:pt x="17542" y="21196"/>
                    <a:pt x="17542" y="20697"/>
                  </a:cubicBezTo>
                  <a:lnTo>
                    <a:pt x="17542" y="6365"/>
                  </a:lnTo>
                  <a:cubicBezTo>
                    <a:pt x="17542" y="5866"/>
                    <a:pt x="17929" y="5462"/>
                    <a:pt x="18404" y="5462"/>
                  </a:cubicBezTo>
                  <a:close/>
                  <a:moveTo>
                    <a:pt x="4104" y="4843"/>
                  </a:moveTo>
                  <a:lnTo>
                    <a:pt x="5800" y="4843"/>
                  </a:lnTo>
                  <a:cubicBezTo>
                    <a:pt x="6187" y="4843"/>
                    <a:pt x="6499" y="5169"/>
                    <a:pt x="6499" y="5573"/>
                  </a:cubicBezTo>
                  <a:lnTo>
                    <a:pt x="6499" y="6323"/>
                  </a:lnTo>
                  <a:cubicBezTo>
                    <a:pt x="6815" y="6462"/>
                    <a:pt x="7098" y="6653"/>
                    <a:pt x="7368" y="6863"/>
                  </a:cubicBezTo>
                  <a:lnTo>
                    <a:pt x="8003" y="6479"/>
                  </a:lnTo>
                  <a:cubicBezTo>
                    <a:pt x="8338" y="6279"/>
                    <a:pt x="8768" y="6398"/>
                    <a:pt x="8960" y="6748"/>
                  </a:cubicBezTo>
                  <a:lnTo>
                    <a:pt x="9809" y="8282"/>
                  </a:lnTo>
                  <a:cubicBezTo>
                    <a:pt x="9904" y="8448"/>
                    <a:pt x="9927" y="8649"/>
                    <a:pt x="9878" y="8835"/>
                  </a:cubicBezTo>
                  <a:cubicBezTo>
                    <a:pt x="9832" y="9022"/>
                    <a:pt x="9715" y="9182"/>
                    <a:pt x="9552" y="9277"/>
                  </a:cubicBezTo>
                  <a:lnTo>
                    <a:pt x="8911" y="9664"/>
                  </a:lnTo>
                  <a:cubicBezTo>
                    <a:pt x="8934" y="9837"/>
                    <a:pt x="8963" y="10007"/>
                    <a:pt x="8963" y="10183"/>
                  </a:cubicBezTo>
                  <a:cubicBezTo>
                    <a:pt x="8963" y="10363"/>
                    <a:pt x="8934" y="10533"/>
                    <a:pt x="8911" y="10703"/>
                  </a:cubicBezTo>
                  <a:lnTo>
                    <a:pt x="9552" y="11090"/>
                  </a:lnTo>
                  <a:cubicBezTo>
                    <a:pt x="9858" y="11273"/>
                    <a:pt x="9969" y="11660"/>
                    <a:pt x="9842" y="11989"/>
                  </a:cubicBezTo>
                  <a:cubicBezTo>
                    <a:pt x="9617" y="11898"/>
                    <a:pt x="9373" y="11843"/>
                    <a:pt x="9119" y="11843"/>
                  </a:cubicBezTo>
                  <a:lnTo>
                    <a:pt x="6916" y="11843"/>
                  </a:lnTo>
                  <a:cubicBezTo>
                    <a:pt x="7271" y="11385"/>
                    <a:pt x="7492" y="10815"/>
                    <a:pt x="7492" y="10183"/>
                  </a:cubicBezTo>
                  <a:cubicBezTo>
                    <a:pt x="7492" y="8723"/>
                    <a:pt x="6353" y="7535"/>
                    <a:pt x="4950" y="7535"/>
                  </a:cubicBezTo>
                  <a:cubicBezTo>
                    <a:pt x="3551" y="7535"/>
                    <a:pt x="2412" y="8723"/>
                    <a:pt x="2412" y="10183"/>
                  </a:cubicBezTo>
                  <a:cubicBezTo>
                    <a:pt x="2412" y="11646"/>
                    <a:pt x="3551" y="12835"/>
                    <a:pt x="4950" y="12835"/>
                  </a:cubicBezTo>
                  <a:cubicBezTo>
                    <a:pt x="5051" y="12835"/>
                    <a:pt x="5145" y="12814"/>
                    <a:pt x="5243" y="12801"/>
                  </a:cubicBezTo>
                  <a:cubicBezTo>
                    <a:pt x="5058" y="13113"/>
                    <a:pt x="4947" y="13476"/>
                    <a:pt x="4947" y="13867"/>
                  </a:cubicBezTo>
                  <a:lnTo>
                    <a:pt x="4947" y="15523"/>
                  </a:lnTo>
                  <a:lnTo>
                    <a:pt x="4104" y="15523"/>
                  </a:lnTo>
                  <a:cubicBezTo>
                    <a:pt x="3717" y="15523"/>
                    <a:pt x="3404" y="15197"/>
                    <a:pt x="3404" y="14793"/>
                  </a:cubicBezTo>
                  <a:lnTo>
                    <a:pt x="3404" y="14043"/>
                  </a:lnTo>
                  <a:cubicBezTo>
                    <a:pt x="3089" y="13904"/>
                    <a:pt x="2805" y="13717"/>
                    <a:pt x="2535" y="13503"/>
                  </a:cubicBezTo>
                  <a:lnTo>
                    <a:pt x="1897" y="13887"/>
                  </a:lnTo>
                  <a:cubicBezTo>
                    <a:pt x="1738" y="13985"/>
                    <a:pt x="1546" y="14009"/>
                    <a:pt x="1367" y="13962"/>
                  </a:cubicBezTo>
                  <a:cubicBezTo>
                    <a:pt x="1188" y="13911"/>
                    <a:pt x="1035" y="13789"/>
                    <a:pt x="944" y="13622"/>
                  </a:cubicBezTo>
                  <a:lnTo>
                    <a:pt x="94" y="12088"/>
                  </a:lnTo>
                  <a:cubicBezTo>
                    <a:pt x="-101" y="11738"/>
                    <a:pt x="16" y="11290"/>
                    <a:pt x="348" y="11090"/>
                  </a:cubicBezTo>
                  <a:lnTo>
                    <a:pt x="993" y="10703"/>
                  </a:lnTo>
                  <a:cubicBezTo>
                    <a:pt x="970" y="10533"/>
                    <a:pt x="940" y="10363"/>
                    <a:pt x="940" y="10183"/>
                  </a:cubicBezTo>
                  <a:cubicBezTo>
                    <a:pt x="940" y="10007"/>
                    <a:pt x="970" y="9837"/>
                    <a:pt x="993" y="9664"/>
                  </a:cubicBezTo>
                  <a:lnTo>
                    <a:pt x="348" y="9277"/>
                  </a:lnTo>
                  <a:cubicBezTo>
                    <a:pt x="16" y="9076"/>
                    <a:pt x="-101" y="8628"/>
                    <a:pt x="94" y="8282"/>
                  </a:cubicBezTo>
                  <a:lnTo>
                    <a:pt x="944" y="6748"/>
                  </a:lnTo>
                  <a:cubicBezTo>
                    <a:pt x="1035" y="6578"/>
                    <a:pt x="1188" y="6459"/>
                    <a:pt x="1367" y="6408"/>
                  </a:cubicBezTo>
                  <a:cubicBezTo>
                    <a:pt x="1546" y="6357"/>
                    <a:pt x="1738" y="6384"/>
                    <a:pt x="1897" y="6479"/>
                  </a:cubicBezTo>
                  <a:lnTo>
                    <a:pt x="2535" y="6863"/>
                  </a:lnTo>
                  <a:cubicBezTo>
                    <a:pt x="2805" y="6653"/>
                    <a:pt x="3089" y="6462"/>
                    <a:pt x="3404" y="6323"/>
                  </a:cubicBezTo>
                  <a:lnTo>
                    <a:pt x="3404" y="5573"/>
                  </a:lnTo>
                  <a:cubicBezTo>
                    <a:pt x="3404" y="5169"/>
                    <a:pt x="3717" y="4843"/>
                    <a:pt x="4104" y="4843"/>
                  </a:cubicBezTo>
                  <a:close/>
                  <a:moveTo>
                    <a:pt x="15741" y="3079"/>
                  </a:moveTo>
                  <a:cubicBezTo>
                    <a:pt x="15126" y="3079"/>
                    <a:pt x="14624" y="3598"/>
                    <a:pt x="14624" y="4243"/>
                  </a:cubicBezTo>
                  <a:cubicBezTo>
                    <a:pt x="14624" y="4884"/>
                    <a:pt x="15126" y="5404"/>
                    <a:pt x="15741" y="5404"/>
                  </a:cubicBezTo>
                  <a:cubicBezTo>
                    <a:pt x="16356" y="5404"/>
                    <a:pt x="16857" y="4884"/>
                    <a:pt x="16857" y="4243"/>
                  </a:cubicBezTo>
                  <a:cubicBezTo>
                    <a:pt x="16857" y="3598"/>
                    <a:pt x="16356" y="3079"/>
                    <a:pt x="15741" y="3079"/>
                  </a:cubicBezTo>
                  <a:close/>
                  <a:moveTo>
                    <a:pt x="15067" y="0"/>
                  </a:moveTo>
                  <a:lnTo>
                    <a:pt x="16415" y="0"/>
                  </a:lnTo>
                  <a:cubicBezTo>
                    <a:pt x="16721" y="0"/>
                    <a:pt x="16971" y="261"/>
                    <a:pt x="16971" y="580"/>
                  </a:cubicBezTo>
                  <a:lnTo>
                    <a:pt x="16971" y="1178"/>
                  </a:lnTo>
                  <a:cubicBezTo>
                    <a:pt x="17222" y="1286"/>
                    <a:pt x="17446" y="1436"/>
                    <a:pt x="17661" y="1605"/>
                  </a:cubicBezTo>
                  <a:lnTo>
                    <a:pt x="18166" y="1300"/>
                  </a:lnTo>
                  <a:cubicBezTo>
                    <a:pt x="18433" y="1140"/>
                    <a:pt x="18771" y="1235"/>
                    <a:pt x="18924" y="1510"/>
                  </a:cubicBezTo>
                  <a:lnTo>
                    <a:pt x="19598" y="2729"/>
                  </a:lnTo>
                  <a:cubicBezTo>
                    <a:pt x="19673" y="2861"/>
                    <a:pt x="19692" y="3021"/>
                    <a:pt x="19657" y="3170"/>
                  </a:cubicBezTo>
                  <a:cubicBezTo>
                    <a:pt x="19617" y="3316"/>
                    <a:pt x="19523" y="3445"/>
                    <a:pt x="19396" y="3520"/>
                  </a:cubicBezTo>
                  <a:lnTo>
                    <a:pt x="18888" y="3829"/>
                  </a:lnTo>
                  <a:cubicBezTo>
                    <a:pt x="18905" y="3964"/>
                    <a:pt x="18927" y="4100"/>
                    <a:pt x="18927" y="4243"/>
                  </a:cubicBezTo>
                  <a:cubicBezTo>
                    <a:pt x="18927" y="4273"/>
                    <a:pt x="18921" y="4304"/>
                    <a:pt x="18918" y="4338"/>
                  </a:cubicBezTo>
                  <a:lnTo>
                    <a:pt x="18403" y="4338"/>
                  </a:lnTo>
                  <a:cubicBezTo>
                    <a:pt x="17332" y="4338"/>
                    <a:pt x="16460" y="5247"/>
                    <a:pt x="16460" y="6364"/>
                  </a:cubicBezTo>
                  <a:lnTo>
                    <a:pt x="16460" y="8947"/>
                  </a:lnTo>
                  <a:cubicBezTo>
                    <a:pt x="16340" y="8767"/>
                    <a:pt x="16187" y="8611"/>
                    <a:pt x="16017" y="8482"/>
                  </a:cubicBezTo>
                  <a:cubicBezTo>
                    <a:pt x="15695" y="8238"/>
                    <a:pt x="15305" y="8088"/>
                    <a:pt x="14878" y="8088"/>
                  </a:cubicBezTo>
                  <a:lnTo>
                    <a:pt x="14546" y="8088"/>
                  </a:lnTo>
                  <a:cubicBezTo>
                    <a:pt x="14527" y="8031"/>
                    <a:pt x="14510" y="7970"/>
                    <a:pt x="14510" y="7902"/>
                  </a:cubicBezTo>
                  <a:lnTo>
                    <a:pt x="14510" y="7304"/>
                  </a:lnTo>
                  <a:cubicBezTo>
                    <a:pt x="14260" y="7196"/>
                    <a:pt x="14035" y="7046"/>
                    <a:pt x="13820" y="6877"/>
                  </a:cubicBezTo>
                  <a:lnTo>
                    <a:pt x="13316" y="7182"/>
                  </a:lnTo>
                  <a:cubicBezTo>
                    <a:pt x="13189" y="7260"/>
                    <a:pt x="13036" y="7281"/>
                    <a:pt x="12893" y="7240"/>
                  </a:cubicBezTo>
                  <a:cubicBezTo>
                    <a:pt x="12753" y="7199"/>
                    <a:pt x="12629" y="7104"/>
                    <a:pt x="12557" y="6972"/>
                  </a:cubicBezTo>
                  <a:lnTo>
                    <a:pt x="11884" y="5753"/>
                  </a:lnTo>
                  <a:cubicBezTo>
                    <a:pt x="11731" y="5475"/>
                    <a:pt x="11819" y="5122"/>
                    <a:pt x="12085" y="4959"/>
                  </a:cubicBezTo>
                  <a:lnTo>
                    <a:pt x="12596" y="4653"/>
                  </a:lnTo>
                  <a:cubicBezTo>
                    <a:pt x="12577" y="4518"/>
                    <a:pt x="12554" y="4382"/>
                    <a:pt x="12554" y="4243"/>
                  </a:cubicBezTo>
                  <a:cubicBezTo>
                    <a:pt x="12554" y="4100"/>
                    <a:pt x="12577" y="3964"/>
                    <a:pt x="12596" y="3829"/>
                  </a:cubicBezTo>
                  <a:lnTo>
                    <a:pt x="12085" y="3520"/>
                  </a:lnTo>
                  <a:cubicBezTo>
                    <a:pt x="11819" y="3360"/>
                    <a:pt x="11731" y="3007"/>
                    <a:pt x="11884" y="2729"/>
                  </a:cubicBezTo>
                  <a:lnTo>
                    <a:pt x="12557" y="1510"/>
                  </a:lnTo>
                  <a:cubicBezTo>
                    <a:pt x="12629" y="1378"/>
                    <a:pt x="12753" y="1283"/>
                    <a:pt x="12893" y="1242"/>
                  </a:cubicBezTo>
                  <a:cubicBezTo>
                    <a:pt x="13036" y="1202"/>
                    <a:pt x="13189" y="1222"/>
                    <a:pt x="13316" y="1300"/>
                  </a:cubicBezTo>
                  <a:lnTo>
                    <a:pt x="13820" y="1605"/>
                  </a:lnTo>
                  <a:cubicBezTo>
                    <a:pt x="14035" y="1436"/>
                    <a:pt x="14260" y="1286"/>
                    <a:pt x="14510" y="1178"/>
                  </a:cubicBezTo>
                  <a:lnTo>
                    <a:pt x="14510" y="580"/>
                  </a:lnTo>
                  <a:cubicBezTo>
                    <a:pt x="14510" y="261"/>
                    <a:pt x="14761" y="0"/>
                    <a:pt x="15067" y="0"/>
                  </a:cubicBezTo>
                  <a:close/>
                </a:path>
              </a:pathLst>
            </a:custGeom>
            <a:solidFill>
              <a:srgbClr val="FFFFFF"/>
            </a:solidFill>
            <a:ln w="12700" cap="flat">
              <a:noFill/>
              <a:miter lim="400000"/>
            </a:ln>
            <a:effectLst/>
          </p:spPr>
          <p:txBody>
            <a:bodyPr wrap="square" lIns="45719" tIns="45719" rIns="45719" bIns="45719" numCol="1" anchor="t">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59" name="2"/>
            <p:cNvSpPr/>
            <p:nvPr/>
          </p:nvSpPr>
          <p:spPr>
            <a:xfrm>
              <a:off x="4702604" y="928808"/>
              <a:ext cx="796459" cy="766206"/>
            </a:xfrm>
            <a:custGeom>
              <a:avLst/>
              <a:gdLst/>
              <a:ahLst/>
              <a:cxnLst>
                <a:cxn ang="0">
                  <a:pos x="wd2" y="hd2"/>
                </a:cxn>
                <a:cxn ang="5400000">
                  <a:pos x="wd2" y="hd2"/>
                </a:cxn>
                <a:cxn ang="10800000">
                  <a:pos x="wd2" y="hd2"/>
                </a:cxn>
                <a:cxn ang="16200000">
                  <a:pos x="wd2" y="hd2"/>
                </a:cxn>
              </a:cxnLst>
              <a:rect l="0" t="0" r="r" b="b"/>
              <a:pathLst>
                <a:path w="21499" h="21600" extrusionOk="0">
                  <a:moveTo>
                    <a:pt x="6890" y="12968"/>
                  </a:moveTo>
                  <a:lnTo>
                    <a:pt x="9121" y="12968"/>
                  </a:lnTo>
                  <a:cubicBezTo>
                    <a:pt x="9599" y="12968"/>
                    <a:pt x="9984" y="13372"/>
                    <a:pt x="9984" y="13867"/>
                  </a:cubicBezTo>
                  <a:lnTo>
                    <a:pt x="9984" y="20697"/>
                  </a:lnTo>
                  <a:cubicBezTo>
                    <a:pt x="9984" y="21196"/>
                    <a:pt x="9599" y="21600"/>
                    <a:pt x="9121" y="21600"/>
                  </a:cubicBezTo>
                  <a:lnTo>
                    <a:pt x="6890" y="21600"/>
                  </a:lnTo>
                  <a:cubicBezTo>
                    <a:pt x="6411" y="21600"/>
                    <a:pt x="6027" y="21196"/>
                    <a:pt x="6027" y="20697"/>
                  </a:cubicBezTo>
                  <a:lnTo>
                    <a:pt x="6027" y="13867"/>
                  </a:lnTo>
                  <a:cubicBezTo>
                    <a:pt x="6027" y="13372"/>
                    <a:pt x="6411" y="12968"/>
                    <a:pt x="6890" y="12968"/>
                  </a:cubicBezTo>
                  <a:close/>
                  <a:moveTo>
                    <a:pt x="12645" y="9215"/>
                  </a:moveTo>
                  <a:lnTo>
                    <a:pt x="14878" y="9215"/>
                  </a:lnTo>
                  <a:cubicBezTo>
                    <a:pt x="15353" y="9215"/>
                    <a:pt x="15740" y="9616"/>
                    <a:pt x="15740" y="10115"/>
                  </a:cubicBezTo>
                  <a:lnTo>
                    <a:pt x="15740" y="20697"/>
                  </a:lnTo>
                  <a:cubicBezTo>
                    <a:pt x="15740" y="21196"/>
                    <a:pt x="15353" y="21600"/>
                    <a:pt x="14878" y="21600"/>
                  </a:cubicBezTo>
                  <a:lnTo>
                    <a:pt x="12645" y="21600"/>
                  </a:lnTo>
                  <a:cubicBezTo>
                    <a:pt x="12170" y="21600"/>
                    <a:pt x="11783" y="21196"/>
                    <a:pt x="11783" y="20697"/>
                  </a:cubicBezTo>
                  <a:lnTo>
                    <a:pt x="11783" y="10115"/>
                  </a:lnTo>
                  <a:cubicBezTo>
                    <a:pt x="11783" y="9616"/>
                    <a:pt x="12170" y="9215"/>
                    <a:pt x="12645" y="9215"/>
                  </a:cubicBezTo>
                  <a:close/>
                  <a:moveTo>
                    <a:pt x="4953" y="8286"/>
                  </a:moveTo>
                  <a:cubicBezTo>
                    <a:pt x="5959" y="8286"/>
                    <a:pt x="6774" y="9135"/>
                    <a:pt x="6774" y="10183"/>
                  </a:cubicBezTo>
                  <a:cubicBezTo>
                    <a:pt x="6774" y="11231"/>
                    <a:pt x="5959" y="12080"/>
                    <a:pt x="4953" y="12080"/>
                  </a:cubicBezTo>
                  <a:cubicBezTo>
                    <a:pt x="3947" y="12080"/>
                    <a:pt x="3131" y="11231"/>
                    <a:pt x="3131" y="10183"/>
                  </a:cubicBezTo>
                  <a:cubicBezTo>
                    <a:pt x="3131" y="9135"/>
                    <a:pt x="3947" y="8286"/>
                    <a:pt x="4953" y="8286"/>
                  </a:cubicBezTo>
                  <a:close/>
                  <a:moveTo>
                    <a:pt x="18404" y="5462"/>
                  </a:moveTo>
                  <a:lnTo>
                    <a:pt x="20633" y="5462"/>
                  </a:lnTo>
                  <a:cubicBezTo>
                    <a:pt x="21112" y="5462"/>
                    <a:pt x="21499" y="5866"/>
                    <a:pt x="21499" y="6365"/>
                  </a:cubicBezTo>
                  <a:lnTo>
                    <a:pt x="21499" y="20697"/>
                  </a:lnTo>
                  <a:cubicBezTo>
                    <a:pt x="21499" y="21196"/>
                    <a:pt x="21112" y="21600"/>
                    <a:pt x="20633" y="21600"/>
                  </a:cubicBezTo>
                  <a:lnTo>
                    <a:pt x="18404" y="21600"/>
                  </a:lnTo>
                  <a:cubicBezTo>
                    <a:pt x="17929" y="21600"/>
                    <a:pt x="17542" y="21196"/>
                    <a:pt x="17542" y="20697"/>
                  </a:cubicBezTo>
                  <a:lnTo>
                    <a:pt x="17542" y="6365"/>
                  </a:lnTo>
                  <a:cubicBezTo>
                    <a:pt x="17542" y="5866"/>
                    <a:pt x="17929" y="5462"/>
                    <a:pt x="18404" y="5462"/>
                  </a:cubicBezTo>
                  <a:close/>
                  <a:moveTo>
                    <a:pt x="4104" y="4843"/>
                  </a:moveTo>
                  <a:lnTo>
                    <a:pt x="5800" y="4843"/>
                  </a:lnTo>
                  <a:cubicBezTo>
                    <a:pt x="6187" y="4843"/>
                    <a:pt x="6499" y="5169"/>
                    <a:pt x="6499" y="5573"/>
                  </a:cubicBezTo>
                  <a:lnTo>
                    <a:pt x="6499" y="6323"/>
                  </a:lnTo>
                  <a:cubicBezTo>
                    <a:pt x="6815" y="6462"/>
                    <a:pt x="7098" y="6653"/>
                    <a:pt x="7368" y="6863"/>
                  </a:cubicBezTo>
                  <a:lnTo>
                    <a:pt x="8003" y="6479"/>
                  </a:lnTo>
                  <a:cubicBezTo>
                    <a:pt x="8338" y="6279"/>
                    <a:pt x="8768" y="6398"/>
                    <a:pt x="8960" y="6748"/>
                  </a:cubicBezTo>
                  <a:lnTo>
                    <a:pt x="9809" y="8282"/>
                  </a:lnTo>
                  <a:cubicBezTo>
                    <a:pt x="9904" y="8448"/>
                    <a:pt x="9927" y="8649"/>
                    <a:pt x="9878" y="8835"/>
                  </a:cubicBezTo>
                  <a:cubicBezTo>
                    <a:pt x="9832" y="9022"/>
                    <a:pt x="9715" y="9182"/>
                    <a:pt x="9552" y="9277"/>
                  </a:cubicBezTo>
                  <a:lnTo>
                    <a:pt x="8911" y="9664"/>
                  </a:lnTo>
                  <a:cubicBezTo>
                    <a:pt x="8934" y="9837"/>
                    <a:pt x="8963" y="10007"/>
                    <a:pt x="8963" y="10183"/>
                  </a:cubicBezTo>
                  <a:cubicBezTo>
                    <a:pt x="8963" y="10363"/>
                    <a:pt x="8934" y="10533"/>
                    <a:pt x="8911" y="10703"/>
                  </a:cubicBezTo>
                  <a:lnTo>
                    <a:pt x="9552" y="11090"/>
                  </a:lnTo>
                  <a:cubicBezTo>
                    <a:pt x="9858" y="11273"/>
                    <a:pt x="9969" y="11660"/>
                    <a:pt x="9842" y="11989"/>
                  </a:cubicBezTo>
                  <a:cubicBezTo>
                    <a:pt x="9617" y="11898"/>
                    <a:pt x="9373" y="11843"/>
                    <a:pt x="9119" y="11843"/>
                  </a:cubicBezTo>
                  <a:lnTo>
                    <a:pt x="6916" y="11843"/>
                  </a:lnTo>
                  <a:cubicBezTo>
                    <a:pt x="7271" y="11385"/>
                    <a:pt x="7492" y="10815"/>
                    <a:pt x="7492" y="10183"/>
                  </a:cubicBezTo>
                  <a:cubicBezTo>
                    <a:pt x="7492" y="8723"/>
                    <a:pt x="6353" y="7535"/>
                    <a:pt x="4950" y="7535"/>
                  </a:cubicBezTo>
                  <a:cubicBezTo>
                    <a:pt x="3551" y="7535"/>
                    <a:pt x="2412" y="8723"/>
                    <a:pt x="2412" y="10183"/>
                  </a:cubicBezTo>
                  <a:cubicBezTo>
                    <a:pt x="2412" y="11646"/>
                    <a:pt x="3551" y="12835"/>
                    <a:pt x="4950" y="12835"/>
                  </a:cubicBezTo>
                  <a:cubicBezTo>
                    <a:pt x="5051" y="12835"/>
                    <a:pt x="5145" y="12814"/>
                    <a:pt x="5243" y="12801"/>
                  </a:cubicBezTo>
                  <a:cubicBezTo>
                    <a:pt x="5058" y="13113"/>
                    <a:pt x="4947" y="13476"/>
                    <a:pt x="4947" y="13867"/>
                  </a:cubicBezTo>
                  <a:lnTo>
                    <a:pt x="4947" y="15523"/>
                  </a:lnTo>
                  <a:lnTo>
                    <a:pt x="4104" y="15523"/>
                  </a:lnTo>
                  <a:cubicBezTo>
                    <a:pt x="3717" y="15523"/>
                    <a:pt x="3404" y="15197"/>
                    <a:pt x="3404" y="14793"/>
                  </a:cubicBezTo>
                  <a:lnTo>
                    <a:pt x="3404" y="14043"/>
                  </a:lnTo>
                  <a:cubicBezTo>
                    <a:pt x="3089" y="13904"/>
                    <a:pt x="2805" y="13717"/>
                    <a:pt x="2535" y="13503"/>
                  </a:cubicBezTo>
                  <a:lnTo>
                    <a:pt x="1897" y="13887"/>
                  </a:lnTo>
                  <a:cubicBezTo>
                    <a:pt x="1738" y="13985"/>
                    <a:pt x="1546" y="14009"/>
                    <a:pt x="1367" y="13962"/>
                  </a:cubicBezTo>
                  <a:cubicBezTo>
                    <a:pt x="1188" y="13911"/>
                    <a:pt x="1035" y="13789"/>
                    <a:pt x="944" y="13622"/>
                  </a:cubicBezTo>
                  <a:lnTo>
                    <a:pt x="94" y="12088"/>
                  </a:lnTo>
                  <a:cubicBezTo>
                    <a:pt x="-101" y="11738"/>
                    <a:pt x="16" y="11290"/>
                    <a:pt x="348" y="11090"/>
                  </a:cubicBezTo>
                  <a:lnTo>
                    <a:pt x="993" y="10703"/>
                  </a:lnTo>
                  <a:cubicBezTo>
                    <a:pt x="970" y="10533"/>
                    <a:pt x="940" y="10363"/>
                    <a:pt x="940" y="10183"/>
                  </a:cubicBezTo>
                  <a:cubicBezTo>
                    <a:pt x="940" y="10007"/>
                    <a:pt x="970" y="9837"/>
                    <a:pt x="993" y="9664"/>
                  </a:cubicBezTo>
                  <a:lnTo>
                    <a:pt x="348" y="9277"/>
                  </a:lnTo>
                  <a:cubicBezTo>
                    <a:pt x="16" y="9076"/>
                    <a:pt x="-101" y="8628"/>
                    <a:pt x="94" y="8282"/>
                  </a:cubicBezTo>
                  <a:lnTo>
                    <a:pt x="944" y="6748"/>
                  </a:lnTo>
                  <a:cubicBezTo>
                    <a:pt x="1035" y="6578"/>
                    <a:pt x="1188" y="6459"/>
                    <a:pt x="1367" y="6408"/>
                  </a:cubicBezTo>
                  <a:cubicBezTo>
                    <a:pt x="1546" y="6357"/>
                    <a:pt x="1738" y="6384"/>
                    <a:pt x="1897" y="6479"/>
                  </a:cubicBezTo>
                  <a:lnTo>
                    <a:pt x="2535" y="6863"/>
                  </a:lnTo>
                  <a:cubicBezTo>
                    <a:pt x="2805" y="6653"/>
                    <a:pt x="3089" y="6462"/>
                    <a:pt x="3404" y="6323"/>
                  </a:cubicBezTo>
                  <a:lnTo>
                    <a:pt x="3404" y="5573"/>
                  </a:lnTo>
                  <a:cubicBezTo>
                    <a:pt x="3404" y="5169"/>
                    <a:pt x="3717" y="4843"/>
                    <a:pt x="4104" y="4843"/>
                  </a:cubicBezTo>
                  <a:close/>
                  <a:moveTo>
                    <a:pt x="15741" y="3079"/>
                  </a:moveTo>
                  <a:cubicBezTo>
                    <a:pt x="15126" y="3079"/>
                    <a:pt x="14624" y="3598"/>
                    <a:pt x="14624" y="4243"/>
                  </a:cubicBezTo>
                  <a:cubicBezTo>
                    <a:pt x="14624" y="4884"/>
                    <a:pt x="15126" y="5404"/>
                    <a:pt x="15741" y="5404"/>
                  </a:cubicBezTo>
                  <a:cubicBezTo>
                    <a:pt x="16356" y="5404"/>
                    <a:pt x="16857" y="4884"/>
                    <a:pt x="16857" y="4243"/>
                  </a:cubicBezTo>
                  <a:cubicBezTo>
                    <a:pt x="16857" y="3598"/>
                    <a:pt x="16356" y="3079"/>
                    <a:pt x="15741" y="3079"/>
                  </a:cubicBezTo>
                  <a:close/>
                  <a:moveTo>
                    <a:pt x="15067" y="0"/>
                  </a:moveTo>
                  <a:lnTo>
                    <a:pt x="16415" y="0"/>
                  </a:lnTo>
                  <a:cubicBezTo>
                    <a:pt x="16721" y="0"/>
                    <a:pt x="16971" y="261"/>
                    <a:pt x="16971" y="580"/>
                  </a:cubicBezTo>
                  <a:lnTo>
                    <a:pt x="16971" y="1178"/>
                  </a:lnTo>
                  <a:cubicBezTo>
                    <a:pt x="17222" y="1286"/>
                    <a:pt x="17446" y="1436"/>
                    <a:pt x="17661" y="1605"/>
                  </a:cubicBezTo>
                  <a:lnTo>
                    <a:pt x="18166" y="1300"/>
                  </a:lnTo>
                  <a:cubicBezTo>
                    <a:pt x="18433" y="1140"/>
                    <a:pt x="18771" y="1235"/>
                    <a:pt x="18924" y="1510"/>
                  </a:cubicBezTo>
                  <a:lnTo>
                    <a:pt x="19598" y="2729"/>
                  </a:lnTo>
                  <a:cubicBezTo>
                    <a:pt x="19673" y="2861"/>
                    <a:pt x="19692" y="3021"/>
                    <a:pt x="19657" y="3170"/>
                  </a:cubicBezTo>
                  <a:cubicBezTo>
                    <a:pt x="19617" y="3316"/>
                    <a:pt x="19523" y="3445"/>
                    <a:pt x="19396" y="3520"/>
                  </a:cubicBezTo>
                  <a:lnTo>
                    <a:pt x="18888" y="3829"/>
                  </a:lnTo>
                  <a:cubicBezTo>
                    <a:pt x="18905" y="3964"/>
                    <a:pt x="18927" y="4100"/>
                    <a:pt x="18927" y="4243"/>
                  </a:cubicBezTo>
                  <a:cubicBezTo>
                    <a:pt x="18927" y="4273"/>
                    <a:pt x="18921" y="4304"/>
                    <a:pt x="18918" y="4338"/>
                  </a:cubicBezTo>
                  <a:lnTo>
                    <a:pt x="18403" y="4338"/>
                  </a:lnTo>
                  <a:cubicBezTo>
                    <a:pt x="17332" y="4338"/>
                    <a:pt x="16460" y="5247"/>
                    <a:pt x="16460" y="6364"/>
                  </a:cubicBezTo>
                  <a:lnTo>
                    <a:pt x="16460" y="8947"/>
                  </a:lnTo>
                  <a:cubicBezTo>
                    <a:pt x="16340" y="8767"/>
                    <a:pt x="16187" y="8611"/>
                    <a:pt x="16017" y="8482"/>
                  </a:cubicBezTo>
                  <a:cubicBezTo>
                    <a:pt x="15695" y="8238"/>
                    <a:pt x="15305" y="8088"/>
                    <a:pt x="14878" y="8088"/>
                  </a:cubicBezTo>
                  <a:lnTo>
                    <a:pt x="14546" y="8088"/>
                  </a:lnTo>
                  <a:cubicBezTo>
                    <a:pt x="14527" y="8031"/>
                    <a:pt x="14510" y="7970"/>
                    <a:pt x="14510" y="7902"/>
                  </a:cubicBezTo>
                  <a:lnTo>
                    <a:pt x="14510" y="7304"/>
                  </a:lnTo>
                  <a:cubicBezTo>
                    <a:pt x="14260" y="7196"/>
                    <a:pt x="14035" y="7046"/>
                    <a:pt x="13820" y="6877"/>
                  </a:cubicBezTo>
                  <a:lnTo>
                    <a:pt x="13316" y="7182"/>
                  </a:lnTo>
                  <a:cubicBezTo>
                    <a:pt x="13189" y="7260"/>
                    <a:pt x="13036" y="7281"/>
                    <a:pt x="12893" y="7240"/>
                  </a:cubicBezTo>
                  <a:cubicBezTo>
                    <a:pt x="12753" y="7199"/>
                    <a:pt x="12629" y="7104"/>
                    <a:pt x="12557" y="6972"/>
                  </a:cubicBezTo>
                  <a:lnTo>
                    <a:pt x="11884" y="5753"/>
                  </a:lnTo>
                  <a:cubicBezTo>
                    <a:pt x="11731" y="5475"/>
                    <a:pt x="11819" y="5122"/>
                    <a:pt x="12085" y="4959"/>
                  </a:cubicBezTo>
                  <a:lnTo>
                    <a:pt x="12596" y="4653"/>
                  </a:lnTo>
                  <a:cubicBezTo>
                    <a:pt x="12577" y="4518"/>
                    <a:pt x="12554" y="4382"/>
                    <a:pt x="12554" y="4243"/>
                  </a:cubicBezTo>
                  <a:cubicBezTo>
                    <a:pt x="12554" y="4100"/>
                    <a:pt x="12577" y="3964"/>
                    <a:pt x="12596" y="3829"/>
                  </a:cubicBezTo>
                  <a:lnTo>
                    <a:pt x="12085" y="3520"/>
                  </a:lnTo>
                  <a:cubicBezTo>
                    <a:pt x="11819" y="3360"/>
                    <a:pt x="11731" y="3007"/>
                    <a:pt x="11884" y="2729"/>
                  </a:cubicBezTo>
                  <a:lnTo>
                    <a:pt x="12557" y="1510"/>
                  </a:lnTo>
                  <a:cubicBezTo>
                    <a:pt x="12629" y="1378"/>
                    <a:pt x="12753" y="1283"/>
                    <a:pt x="12893" y="1242"/>
                  </a:cubicBezTo>
                  <a:cubicBezTo>
                    <a:pt x="13036" y="1202"/>
                    <a:pt x="13189" y="1222"/>
                    <a:pt x="13316" y="1300"/>
                  </a:cubicBezTo>
                  <a:lnTo>
                    <a:pt x="13820" y="1605"/>
                  </a:lnTo>
                  <a:cubicBezTo>
                    <a:pt x="14035" y="1436"/>
                    <a:pt x="14260" y="1286"/>
                    <a:pt x="14510" y="1178"/>
                  </a:cubicBezTo>
                  <a:lnTo>
                    <a:pt x="14510" y="580"/>
                  </a:lnTo>
                  <a:cubicBezTo>
                    <a:pt x="14510" y="261"/>
                    <a:pt x="14761" y="0"/>
                    <a:pt x="15067" y="0"/>
                  </a:cubicBezTo>
                  <a:close/>
                </a:path>
              </a:pathLst>
            </a:custGeom>
            <a:solidFill>
              <a:srgbClr val="FFFFFF"/>
            </a:solidFill>
            <a:ln w="12700" cap="flat">
              <a:noFill/>
              <a:miter lim="400000"/>
            </a:ln>
            <a:effectLst/>
          </p:spPr>
          <p:txBody>
            <a:bodyPr wrap="square" lIns="45719" tIns="45719" rIns="45719" bIns="45719" numCol="1" anchor="t">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60" name="3"/>
            <p:cNvSpPr/>
            <p:nvPr/>
          </p:nvSpPr>
          <p:spPr>
            <a:xfrm>
              <a:off x="4702604" y="4524131"/>
              <a:ext cx="796459" cy="766206"/>
            </a:xfrm>
            <a:custGeom>
              <a:avLst/>
              <a:gdLst/>
              <a:ahLst/>
              <a:cxnLst>
                <a:cxn ang="0">
                  <a:pos x="wd2" y="hd2"/>
                </a:cxn>
                <a:cxn ang="5400000">
                  <a:pos x="wd2" y="hd2"/>
                </a:cxn>
                <a:cxn ang="10800000">
                  <a:pos x="wd2" y="hd2"/>
                </a:cxn>
                <a:cxn ang="16200000">
                  <a:pos x="wd2" y="hd2"/>
                </a:cxn>
              </a:cxnLst>
              <a:rect l="0" t="0" r="r" b="b"/>
              <a:pathLst>
                <a:path w="21499" h="21600" extrusionOk="0">
                  <a:moveTo>
                    <a:pt x="6890" y="12968"/>
                  </a:moveTo>
                  <a:lnTo>
                    <a:pt x="9121" y="12968"/>
                  </a:lnTo>
                  <a:cubicBezTo>
                    <a:pt x="9599" y="12968"/>
                    <a:pt x="9984" y="13372"/>
                    <a:pt x="9984" y="13867"/>
                  </a:cubicBezTo>
                  <a:lnTo>
                    <a:pt x="9984" y="20697"/>
                  </a:lnTo>
                  <a:cubicBezTo>
                    <a:pt x="9984" y="21196"/>
                    <a:pt x="9599" y="21600"/>
                    <a:pt x="9121" y="21600"/>
                  </a:cubicBezTo>
                  <a:lnTo>
                    <a:pt x="6890" y="21600"/>
                  </a:lnTo>
                  <a:cubicBezTo>
                    <a:pt x="6411" y="21600"/>
                    <a:pt x="6027" y="21196"/>
                    <a:pt x="6027" y="20697"/>
                  </a:cubicBezTo>
                  <a:lnTo>
                    <a:pt x="6027" y="13867"/>
                  </a:lnTo>
                  <a:cubicBezTo>
                    <a:pt x="6027" y="13372"/>
                    <a:pt x="6411" y="12968"/>
                    <a:pt x="6890" y="12968"/>
                  </a:cubicBezTo>
                  <a:close/>
                  <a:moveTo>
                    <a:pt x="12645" y="9215"/>
                  </a:moveTo>
                  <a:lnTo>
                    <a:pt x="14878" y="9215"/>
                  </a:lnTo>
                  <a:cubicBezTo>
                    <a:pt x="15353" y="9215"/>
                    <a:pt x="15740" y="9616"/>
                    <a:pt x="15740" y="10115"/>
                  </a:cubicBezTo>
                  <a:lnTo>
                    <a:pt x="15740" y="20697"/>
                  </a:lnTo>
                  <a:cubicBezTo>
                    <a:pt x="15740" y="21196"/>
                    <a:pt x="15353" y="21600"/>
                    <a:pt x="14878" y="21600"/>
                  </a:cubicBezTo>
                  <a:lnTo>
                    <a:pt x="12645" y="21600"/>
                  </a:lnTo>
                  <a:cubicBezTo>
                    <a:pt x="12170" y="21600"/>
                    <a:pt x="11783" y="21196"/>
                    <a:pt x="11783" y="20697"/>
                  </a:cubicBezTo>
                  <a:lnTo>
                    <a:pt x="11783" y="10115"/>
                  </a:lnTo>
                  <a:cubicBezTo>
                    <a:pt x="11783" y="9616"/>
                    <a:pt x="12170" y="9215"/>
                    <a:pt x="12645" y="9215"/>
                  </a:cubicBezTo>
                  <a:close/>
                  <a:moveTo>
                    <a:pt x="4953" y="8286"/>
                  </a:moveTo>
                  <a:cubicBezTo>
                    <a:pt x="5959" y="8286"/>
                    <a:pt x="6774" y="9135"/>
                    <a:pt x="6774" y="10183"/>
                  </a:cubicBezTo>
                  <a:cubicBezTo>
                    <a:pt x="6774" y="11231"/>
                    <a:pt x="5959" y="12080"/>
                    <a:pt x="4953" y="12080"/>
                  </a:cubicBezTo>
                  <a:cubicBezTo>
                    <a:pt x="3947" y="12080"/>
                    <a:pt x="3131" y="11231"/>
                    <a:pt x="3131" y="10183"/>
                  </a:cubicBezTo>
                  <a:cubicBezTo>
                    <a:pt x="3131" y="9135"/>
                    <a:pt x="3947" y="8286"/>
                    <a:pt x="4953" y="8286"/>
                  </a:cubicBezTo>
                  <a:close/>
                  <a:moveTo>
                    <a:pt x="18404" y="5462"/>
                  </a:moveTo>
                  <a:lnTo>
                    <a:pt x="20633" y="5462"/>
                  </a:lnTo>
                  <a:cubicBezTo>
                    <a:pt x="21112" y="5462"/>
                    <a:pt x="21499" y="5866"/>
                    <a:pt x="21499" y="6365"/>
                  </a:cubicBezTo>
                  <a:lnTo>
                    <a:pt x="21499" y="20697"/>
                  </a:lnTo>
                  <a:cubicBezTo>
                    <a:pt x="21499" y="21196"/>
                    <a:pt x="21112" y="21600"/>
                    <a:pt x="20633" y="21600"/>
                  </a:cubicBezTo>
                  <a:lnTo>
                    <a:pt x="18404" y="21600"/>
                  </a:lnTo>
                  <a:cubicBezTo>
                    <a:pt x="17929" y="21600"/>
                    <a:pt x="17542" y="21196"/>
                    <a:pt x="17542" y="20697"/>
                  </a:cubicBezTo>
                  <a:lnTo>
                    <a:pt x="17542" y="6365"/>
                  </a:lnTo>
                  <a:cubicBezTo>
                    <a:pt x="17542" y="5866"/>
                    <a:pt x="17929" y="5462"/>
                    <a:pt x="18404" y="5462"/>
                  </a:cubicBezTo>
                  <a:close/>
                  <a:moveTo>
                    <a:pt x="4104" y="4843"/>
                  </a:moveTo>
                  <a:lnTo>
                    <a:pt x="5800" y="4843"/>
                  </a:lnTo>
                  <a:cubicBezTo>
                    <a:pt x="6187" y="4843"/>
                    <a:pt x="6499" y="5169"/>
                    <a:pt x="6499" y="5573"/>
                  </a:cubicBezTo>
                  <a:lnTo>
                    <a:pt x="6499" y="6323"/>
                  </a:lnTo>
                  <a:cubicBezTo>
                    <a:pt x="6815" y="6462"/>
                    <a:pt x="7098" y="6653"/>
                    <a:pt x="7368" y="6863"/>
                  </a:cubicBezTo>
                  <a:lnTo>
                    <a:pt x="8003" y="6479"/>
                  </a:lnTo>
                  <a:cubicBezTo>
                    <a:pt x="8338" y="6279"/>
                    <a:pt x="8768" y="6398"/>
                    <a:pt x="8960" y="6748"/>
                  </a:cubicBezTo>
                  <a:lnTo>
                    <a:pt x="9809" y="8282"/>
                  </a:lnTo>
                  <a:cubicBezTo>
                    <a:pt x="9904" y="8448"/>
                    <a:pt x="9927" y="8649"/>
                    <a:pt x="9878" y="8835"/>
                  </a:cubicBezTo>
                  <a:cubicBezTo>
                    <a:pt x="9832" y="9022"/>
                    <a:pt x="9715" y="9182"/>
                    <a:pt x="9552" y="9277"/>
                  </a:cubicBezTo>
                  <a:lnTo>
                    <a:pt x="8911" y="9664"/>
                  </a:lnTo>
                  <a:cubicBezTo>
                    <a:pt x="8934" y="9837"/>
                    <a:pt x="8963" y="10007"/>
                    <a:pt x="8963" y="10183"/>
                  </a:cubicBezTo>
                  <a:cubicBezTo>
                    <a:pt x="8963" y="10363"/>
                    <a:pt x="8934" y="10533"/>
                    <a:pt x="8911" y="10703"/>
                  </a:cubicBezTo>
                  <a:lnTo>
                    <a:pt x="9552" y="11090"/>
                  </a:lnTo>
                  <a:cubicBezTo>
                    <a:pt x="9858" y="11273"/>
                    <a:pt x="9969" y="11660"/>
                    <a:pt x="9842" y="11989"/>
                  </a:cubicBezTo>
                  <a:cubicBezTo>
                    <a:pt x="9617" y="11898"/>
                    <a:pt x="9373" y="11843"/>
                    <a:pt x="9119" y="11843"/>
                  </a:cubicBezTo>
                  <a:lnTo>
                    <a:pt x="6916" y="11843"/>
                  </a:lnTo>
                  <a:cubicBezTo>
                    <a:pt x="7271" y="11385"/>
                    <a:pt x="7492" y="10815"/>
                    <a:pt x="7492" y="10183"/>
                  </a:cubicBezTo>
                  <a:cubicBezTo>
                    <a:pt x="7492" y="8723"/>
                    <a:pt x="6353" y="7535"/>
                    <a:pt x="4950" y="7535"/>
                  </a:cubicBezTo>
                  <a:cubicBezTo>
                    <a:pt x="3551" y="7535"/>
                    <a:pt x="2412" y="8723"/>
                    <a:pt x="2412" y="10183"/>
                  </a:cubicBezTo>
                  <a:cubicBezTo>
                    <a:pt x="2412" y="11646"/>
                    <a:pt x="3551" y="12835"/>
                    <a:pt x="4950" y="12835"/>
                  </a:cubicBezTo>
                  <a:cubicBezTo>
                    <a:pt x="5051" y="12835"/>
                    <a:pt x="5145" y="12814"/>
                    <a:pt x="5243" y="12801"/>
                  </a:cubicBezTo>
                  <a:cubicBezTo>
                    <a:pt x="5058" y="13113"/>
                    <a:pt x="4947" y="13476"/>
                    <a:pt x="4947" y="13867"/>
                  </a:cubicBezTo>
                  <a:lnTo>
                    <a:pt x="4947" y="15523"/>
                  </a:lnTo>
                  <a:lnTo>
                    <a:pt x="4104" y="15523"/>
                  </a:lnTo>
                  <a:cubicBezTo>
                    <a:pt x="3717" y="15523"/>
                    <a:pt x="3404" y="15197"/>
                    <a:pt x="3404" y="14793"/>
                  </a:cubicBezTo>
                  <a:lnTo>
                    <a:pt x="3404" y="14043"/>
                  </a:lnTo>
                  <a:cubicBezTo>
                    <a:pt x="3089" y="13904"/>
                    <a:pt x="2805" y="13717"/>
                    <a:pt x="2535" y="13503"/>
                  </a:cubicBezTo>
                  <a:lnTo>
                    <a:pt x="1897" y="13887"/>
                  </a:lnTo>
                  <a:cubicBezTo>
                    <a:pt x="1738" y="13985"/>
                    <a:pt x="1546" y="14009"/>
                    <a:pt x="1367" y="13962"/>
                  </a:cubicBezTo>
                  <a:cubicBezTo>
                    <a:pt x="1188" y="13911"/>
                    <a:pt x="1035" y="13789"/>
                    <a:pt x="944" y="13622"/>
                  </a:cubicBezTo>
                  <a:lnTo>
                    <a:pt x="94" y="12088"/>
                  </a:lnTo>
                  <a:cubicBezTo>
                    <a:pt x="-101" y="11738"/>
                    <a:pt x="16" y="11290"/>
                    <a:pt x="348" y="11090"/>
                  </a:cubicBezTo>
                  <a:lnTo>
                    <a:pt x="993" y="10703"/>
                  </a:lnTo>
                  <a:cubicBezTo>
                    <a:pt x="970" y="10533"/>
                    <a:pt x="940" y="10363"/>
                    <a:pt x="940" y="10183"/>
                  </a:cubicBezTo>
                  <a:cubicBezTo>
                    <a:pt x="940" y="10007"/>
                    <a:pt x="970" y="9837"/>
                    <a:pt x="993" y="9664"/>
                  </a:cubicBezTo>
                  <a:lnTo>
                    <a:pt x="348" y="9277"/>
                  </a:lnTo>
                  <a:cubicBezTo>
                    <a:pt x="16" y="9076"/>
                    <a:pt x="-101" y="8628"/>
                    <a:pt x="94" y="8282"/>
                  </a:cubicBezTo>
                  <a:lnTo>
                    <a:pt x="944" y="6748"/>
                  </a:lnTo>
                  <a:cubicBezTo>
                    <a:pt x="1035" y="6578"/>
                    <a:pt x="1188" y="6459"/>
                    <a:pt x="1367" y="6408"/>
                  </a:cubicBezTo>
                  <a:cubicBezTo>
                    <a:pt x="1546" y="6357"/>
                    <a:pt x="1738" y="6384"/>
                    <a:pt x="1897" y="6479"/>
                  </a:cubicBezTo>
                  <a:lnTo>
                    <a:pt x="2535" y="6863"/>
                  </a:lnTo>
                  <a:cubicBezTo>
                    <a:pt x="2805" y="6653"/>
                    <a:pt x="3089" y="6462"/>
                    <a:pt x="3404" y="6323"/>
                  </a:cubicBezTo>
                  <a:lnTo>
                    <a:pt x="3404" y="5573"/>
                  </a:lnTo>
                  <a:cubicBezTo>
                    <a:pt x="3404" y="5169"/>
                    <a:pt x="3717" y="4843"/>
                    <a:pt x="4104" y="4843"/>
                  </a:cubicBezTo>
                  <a:close/>
                  <a:moveTo>
                    <a:pt x="15741" y="3079"/>
                  </a:moveTo>
                  <a:cubicBezTo>
                    <a:pt x="15126" y="3079"/>
                    <a:pt x="14624" y="3598"/>
                    <a:pt x="14624" y="4243"/>
                  </a:cubicBezTo>
                  <a:cubicBezTo>
                    <a:pt x="14624" y="4884"/>
                    <a:pt x="15126" y="5404"/>
                    <a:pt x="15741" y="5404"/>
                  </a:cubicBezTo>
                  <a:cubicBezTo>
                    <a:pt x="16356" y="5404"/>
                    <a:pt x="16857" y="4884"/>
                    <a:pt x="16857" y="4243"/>
                  </a:cubicBezTo>
                  <a:cubicBezTo>
                    <a:pt x="16857" y="3598"/>
                    <a:pt x="16356" y="3079"/>
                    <a:pt x="15741" y="3079"/>
                  </a:cubicBezTo>
                  <a:close/>
                  <a:moveTo>
                    <a:pt x="15067" y="0"/>
                  </a:moveTo>
                  <a:lnTo>
                    <a:pt x="16415" y="0"/>
                  </a:lnTo>
                  <a:cubicBezTo>
                    <a:pt x="16721" y="0"/>
                    <a:pt x="16971" y="261"/>
                    <a:pt x="16971" y="580"/>
                  </a:cubicBezTo>
                  <a:lnTo>
                    <a:pt x="16971" y="1178"/>
                  </a:lnTo>
                  <a:cubicBezTo>
                    <a:pt x="17222" y="1286"/>
                    <a:pt x="17446" y="1436"/>
                    <a:pt x="17661" y="1605"/>
                  </a:cubicBezTo>
                  <a:lnTo>
                    <a:pt x="18166" y="1300"/>
                  </a:lnTo>
                  <a:cubicBezTo>
                    <a:pt x="18433" y="1140"/>
                    <a:pt x="18771" y="1235"/>
                    <a:pt x="18924" y="1510"/>
                  </a:cubicBezTo>
                  <a:lnTo>
                    <a:pt x="19598" y="2729"/>
                  </a:lnTo>
                  <a:cubicBezTo>
                    <a:pt x="19673" y="2861"/>
                    <a:pt x="19692" y="3021"/>
                    <a:pt x="19657" y="3170"/>
                  </a:cubicBezTo>
                  <a:cubicBezTo>
                    <a:pt x="19617" y="3316"/>
                    <a:pt x="19523" y="3445"/>
                    <a:pt x="19396" y="3520"/>
                  </a:cubicBezTo>
                  <a:lnTo>
                    <a:pt x="18888" y="3829"/>
                  </a:lnTo>
                  <a:cubicBezTo>
                    <a:pt x="18905" y="3964"/>
                    <a:pt x="18927" y="4100"/>
                    <a:pt x="18927" y="4243"/>
                  </a:cubicBezTo>
                  <a:cubicBezTo>
                    <a:pt x="18927" y="4273"/>
                    <a:pt x="18921" y="4304"/>
                    <a:pt x="18918" y="4338"/>
                  </a:cubicBezTo>
                  <a:lnTo>
                    <a:pt x="18403" y="4338"/>
                  </a:lnTo>
                  <a:cubicBezTo>
                    <a:pt x="17332" y="4338"/>
                    <a:pt x="16460" y="5247"/>
                    <a:pt x="16460" y="6364"/>
                  </a:cubicBezTo>
                  <a:lnTo>
                    <a:pt x="16460" y="8947"/>
                  </a:lnTo>
                  <a:cubicBezTo>
                    <a:pt x="16340" y="8767"/>
                    <a:pt x="16187" y="8611"/>
                    <a:pt x="16017" y="8482"/>
                  </a:cubicBezTo>
                  <a:cubicBezTo>
                    <a:pt x="15695" y="8238"/>
                    <a:pt x="15305" y="8088"/>
                    <a:pt x="14878" y="8088"/>
                  </a:cubicBezTo>
                  <a:lnTo>
                    <a:pt x="14546" y="8088"/>
                  </a:lnTo>
                  <a:cubicBezTo>
                    <a:pt x="14527" y="8031"/>
                    <a:pt x="14510" y="7970"/>
                    <a:pt x="14510" y="7902"/>
                  </a:cubicBezTo>
                  <a:lnTo>
                    <a:pt x="14510" y="7304"/>
                  </a:lnTo>
                  <a:cubicBezTo>
                    <a:pt x="14260" y="7196"/>
                    <a:pt x="14035" y="7046"/>
                    <a:pt x="13820" y="6877"/>
                  </a:cubicBezTo>
                  <a:lnTo>
                    <a:pt x="13316" y="7182"/>
                  </a:lnTo>
                  <a:cubicBezTo>
                    <a:pt x="13189" y="7260"/>
                    <a:pt x="13036" y="7281"/>
                    <a:pt x="12893" y="7240"/>
                  </a:cubicBezTo>
                  <a:cubicBezTo>
                    <a:pt x="12753" y="7199"/>
                    <a:pt x="12629" y="7104"/>
                    <a:pt x="12557" y="6972"/>
                  </a:cubicBezTo>
                  <a:lnTo>
                    <a:pt x="11884" y="5753"/>
                  </a:lnTo>
                  <a:cubicBezTo>
                    <a:pt x="11731" y="5475"/>
                    <a:pt x="11819" y="5122"/>
                    <a:pt x="12085" y="4959"/>
                  </a:cubicBezTo>
                  <a:lnTo>
                    <a:pt x="12596" y="4653"/>
                  </a:lnTo>
                  <a:cubicBezTo>
                    <a:pt x="12577" y="4518"/>
                    <a:pt x="12554" y="4382"/>
                    <a:pt x="12554" y="4243"/>
                  </a:cubicBezTo>
                  <a:cubicBezTo>
                    <a:pt x="12554" y="4100"/>
                    <a:pt x="12577" y="3964"/>
                    <a:pt x="12596" y="3829"/>
                  </a:cubicBezTo>
                  <a:lnTo>
                    <a:pt x="12085" y="3520"/>
                  </a:lnTo>
                  <a:cubicBezTo>
                    <a:pt x="11819" y="3360"/>
                    <a:pt x="11731" y="3007"/>
                    <a:pt x="11884" y="2729"/>
                  </a:cubicBezTo>
                  <a:lnTo>
                    <a:pt x="12557" y="1510"/>
                  </a:lnTo>
                  <a:cubicBezTo>
                    <a:pt x="12629" y="1378"/>
                    <a:pt x="12753" y="1283"/>
                    <a:pt x="12893" y="1242"/>
                  </a:cubicBezTo>
                  <a:cubicBezTo>
                    <a:pt x="13036" y="1202"/>
                    <a:pt x="13189" y="1222"/>
                    <a:pt x="13316" y="1300"/>
                  </a:cubicBezTo>
                  <a:lnTo>
                    <a:pt x="13820" y="1605"/>
                  </a:lnTo>
                  <a:cubicBezTo>
                    <a:pt x="14035" y="1436"/>
                    <a:pt x="14260" y="1286"/>
                    <a:pt x="14510" y="1178"/>
                  </a:cubicBezTo>
                  <a:lnTo>
                    <a:pt x="14510" y="580"/>
                  </a:lnTo>
                  <a:cubicBezTo>
                    <a:pt x="14510" y="261"/>
                    <a:pt x="14761" y="0"/>
                    <a:pt x="15067" y="0"/>
                  </a:cubicBezTo>
                  <a:close/>
                </a:path>
              </a:pathLst>
            </a:custGeom>
            <a:solidFill>
              <a:srgbClr val="FFFFFF"/>
            </a:solidFill>
            <a:ln w="12700" cap="flat">
              <a:noFill/>
              <a:miter lim="400000"/>
            </a:ln>
            <a:effectLst/>
          </p:spPr>
          <p:txBody>
            <a:bodyPr wrap="square" lIns="45719" tIns="45719" rIns="45719" bIns="45719" numCol="1" anchor="t">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661" name="4"/>
            <p:cNvSpPr/>
            <p:nvPr/>
          </p:nvSpPr>
          <p:spPr>
            <a:xfrm>
              <a:off x="642112" y="4524131"/>
              <a:ext cx="796460" cy="766206"/>
            </a:xfrm>
            <a:custGeom>
              <a:avLst/>
              <a:gdLst/>
              <a:ahLst/>
              <a:cxnLst>
                <a:cxn ang="0">
                  <a:pos x="wd2" y="hd2"/>
                </a:cxn>
                <a:cxn ang="5400000">
                  <a:pos x="wd2" y="hd2"/>
                </a:cxn>
                <a:cxn ang="10800000">
                  <a:pos x="wd2" y="hd2"/>
                </a:cxn>
                <a:cxn ang="16200000">
                  <a:pos x="wd2" y="hd2"/>
                </a:cxn>
              </a:cxnLst>
              <a:rect l="0" t="0" r="r" b="b"/>
              <a:pathLst>
                <a:path w="21499" h="21600" extrusionOk="0">
                  <a:moveTo>
                    <a:pt x="6890" y="12968"/>
                  </a:moveTo>
                  <a:lnTo>
                    <a:pt x="9121" y="12968"/>
                  </a:lnTo>
                  <a:cubicBezTo>
                    <a:pt x="9599" y="12968"/>
                    <a:pt x="9984" y="13372"/>
                    <a:pt x="9984" y="13867"/>
                  </a:cubicBezTo>
                  <a:lnTo>
                    <a:pt x="9984" y="20697"/>
                  </a:lnTo>
                  <a:cubicBezTo>
                    <a:pt x="9984" y="21196"/>
                    <a:pt x="9599" y="21600"/>
                    <a:pt x="9121" y="21600"/>
                  </a:cubicBezTo>
                  <a:lnTo>
                    <a:pt x="6890" y="21600"/>
                  </a:lnTo>
                  <a:cubicBezTo>
                    <a:pt x="6411" y="21600"/>
                    <a:pt x="6027" y="21196"/>
                    <a:pt x="6027" y="20697"/>
                  </a:cubicBezTo>
                  <a:lnTo>
                    <a:pt x="6027" y="13867"/>
                  </a:lnTo>
                  <a:cubicBezTo>
                    <a:pt x="6027" y="13372"/>
                    <a:pt x="6411" y="12968"/>
                    <a:pt x="6890" y="12968"/>
                  </a:cubicBezTo>
                  <a:close/>
                  <a:moveTo>
                    <a:pt x="12645" y="9215"/>
                  </a:moveTo>
                  <a:lnTo>
                    <a:pt x="14878" y="9215"/>
                  </a:lnTo>
                  <a:cubicBezTo>
                    <a:pt x="15353" y="9215"/>
                    <a:pt x="15740" y="9616"/>
                    <a:pt x="15740" y="10115"/>
                  </a:cubicBezTo>
                  <a:lnTo>
                    <a:pt x="15740" y="20697"/>
                  </a:lnTo>
                  <a:cubicBezTo>
                    <a:pt x="15740" y="21196"/>
                    <a:pt x="15353" y="21600"/>
                    <a:pt x="14878" y="21600"/>
                  </a:cubicBezTo>
                  <a:lnTo>
                    <a:pt x="12645" y="21600"/>
                  </a:lnTo>
                  <a:cubicBezTo>
                    <a:pt x="12170" y="21600"/>
                    <a:pt x="11783" y="21196"/>
                    <a:pt x="11783" y="20697"/>
                  </a:cubicBezTo>
                  <a:lnTo>
                    <a:pt x="11783" y="10115"/>
                  </a:lnTo>
                  <a:cubicBezTo>
                    <a:pt x="11783" y="9616"/>
                    <a:pt x="12170" y="9215"/>
                    <a:pt x="12645" y="9215"/>
                  </a:cubicBezTo>
                  <a:close/>
                  <a:moveTo>
                    <a:pt x="4953" y="8286"/>
                  </a:moveTo>
                  <a:cubicBezTo>
                    <a:pt x="5959" y="8286"/>
                    <a:pt x="6774" y="9135"/>
                    <a:pt x="6774" y="10183"/>
                  </a:cubicBezTo>
                  <a:cubicBezTo>
                    <a:pt x="6774" y="11231"/>
                    <a:pt x="5959" y="12080"/>
                    <a:pt x="4953" y="12080"/>
                  </a:cubicBezTo>
                  <a:cubicBezTo>
                    <a:pt x="3947" y="12080"/>
                    <a:pt x="3131" y="11231"/>
                    <a:pt x="3131" y="10183"/>
                  </a:cubicBezTo>
                  <a:cubicBezTo>
                    <a:pt x="3131" y="9135"/>
                    <a:pt x="3947" y="8286"/>
                    <a:pt x="4953" y="8286"/>
                  </a:cubicBezTo>
                  <a:close/>
                  <a:moveTo>
                    <a:pt x="18404" y="5462"/>
                  </a:moveTo>
                  <a:lnTo>
                    <a:pt x="20633" y="5462"/>
                  </a:lnTo>
                  <a:cubicBezTo>
                    <a:pt x="21112" y="5462"/>
                    <a:pt x="21499" y="5866"/>
                    <a:pt x="21499" y="6365"/>
                  </a:cubicBezTo>
                  <a:lnTo>
                    <a:pt x="21499" y="20697"/>
                  </a:lnTo>
                  <a:cubicBezTo>
                    <a:pt x="21499" y="21196"/>
                    <a:pt x="21112" y="21600"/>
                    <a:pt x="20633" y="21600"/>
                  </a:cubicBezTo>
                  <a:lnTo>
                    <a:pt x="18404" y="21600"/>
                  </a:lnTo>
                  <a:cubicBezTo>
                    <a:pt x="17929" y="21600"/>
                    <a:pt x="17542" y="21196"/>
                    <a:pt x="17542" y="20697"/>
                  </a:cubicBezTo>
                  <a:lnTo>
                    <a:pt x="17542" y="6365"/>
                  </a:lnTo>
                  <a:cubicBezTo>
                    <a:pt x="17542" y="5866"/>
                    <a:pt x="17929" y="5462"/>
                    <a:pt x="18404" y="5462"/>
                  </a:cubicBezTo>
                  <a:close/>
                  <a:moveTo>
                    <a:pt x="4104" y="4843"/>
                  </a:moveTo>
                  <a:lnTo>
                    <a:pt x="5800" y="4843"/>
                  </a:lnTo>
                  <a:cubicBezTo>
                    <a:pt x="6187" y="4843"/>
                    <a:pt x="6499" y="5169"/>
                    <a:pt x="6499" y="5573"/>
                  </a:cubicBezTo>
                  <a:lnTo>
                    <a:pt x="6499" y="6323"/>
                  </a:lnTo>
                  <a:cubicBezTo>
                    <a:pt x="6815" y="6462"/>
                    <a:pt x="7098" y="6653"/>
                    <a:pt x="7368" y="6863"/>
                  </a:cubicBezTo>
                  <a:lnTo>
                    <a:pt x="8003" y="6479"/>
                  </a:lnTo>
                  <a:cubicBezTo>
                    <a:pt x="8338" y="6279"/>
                    <a:pt x="8768" y="6398"/>
                    <a:pt x="8960" y="6748"/>
                  </a:cubicBezTo>
                  <a:lnTo>
                    <a:pt x="9809" y="8282"/>
                  </a:lnTo>
                  <a:cubicBezTo>
                    <a:pt x="9904" y="8448"/>
                    <a:pt x="9927" y="8649"/>
                    <a:pt x="9878" y="8835"/>
                  </a:cubicBezTo>
                  <a:cubicBezTo>
                    <a:pt x="9832" y="9022"/>
                    <a:pt x="9715" y="9182"/>
                    <a:pt x="9552" y="9277"/>
                  </a:cubicBezTo>
                  <a:lnTo>
                    <a:pt x="8911" y="9664"/>
                  </a:lnTo>
                  <a:cubicBezTo>
                    <a:pt x="8934" y="9837"/>
                    <a:pt x="8963" y="10007"/>
                    <a:pt x="8963" y="10183"/>
                  </a:cubicBezTo>
                  <a:cubicBezTo>
                    <a:pt x="8963" y="10363"/>
                    <a:pt x="8934" y="10533"/>
                    <a:pt x="8911" y="10703"/>
                  </a:cubicBezTo>
                  <a:lnTo>
                    <a:pt x="9552" y="11090"/>
                  </a:lnTo>
                  <a:cubicBezTo>
                    <a:pt x="9858" y="11273"/>
                    <a:pt x="9969" y="11660"/>
                    <a:pt x="9842" y="11989"/>
                  </a:cubicBezTo>
                  <a:cubicBezTo>
                    <a:pt x="9617" y="11898"/>
                    <a:pt x="9373" y="11843"/>
                    <a:pt x="9119" y="11843"/>
                  </a:cubicBezTo>
                  <a:lnTo>
                    <a:pt x="6916" y="11843"/>
                  </a:lnTo>
                  <a:cubicBezTo>
                    <a:pt x="7271" y="11385"/>
                    <a:pt x="7492" y="10815"/>
                    <a:pt x="7492" y="10183"/>
                  </a:cubicBezTo>
                  <a:cubicBezTo>
                    <a:pt x="7492" y="8723"/>
                    <a:pt x="6353" y="7535"/>
                    <a:pt x="4950" y="7535"/>
                  </a:cubicBezTo>
                  <a:cubicBezTo>
                    <a:pt x="3551" y="7535"/>
                    <a:pt x="2412" y="8723"/>
                    <a:pt x="2412" y="10183"/>
                  </a:cubicBezTo>
                  <a:cubicBezTo>
                    <a:pt x="2412" y="11646"/>
                    <a:pt x="3551" y="12835"/>
                    <a:pt x="4950" y="12835"/>
                  </a:cubicBezTo>
                  <a:cubicBezTo>
                    <a:pt x="5051" y="12835"/>
                    <a:pt x="5145" y="12814"/>
                    <a:pt x="5243" y="12801"/>
                  </a:cubicBezTo>
                  <a:cubicBezTo>
                    <a:pt x="5058" y="13113"/>
                    <a:pt x="4947" y="13476"/>
                    <a:pt x="4947" y="13867"/>
                  </a:cubicBezTo>
                  <a:lnTo>
                    <a:pt x="4947" y="15523"/>
                  </a:lnTo>
                  <a:lnTo>
                    <a:pt x="4104" y="15523"/>
                  </a:lnTo>
                  <a:cubicBezTo>
                    <a:pt x="3717" y="15523"/>
                    <a:pt x="3404" y="15197"/>
                    <a:pt x="3404" y="14793"/>
                  </a:cubicBezTo>
                  <a:lnTo>
                    <a:pt x="3404" y="14043"/>
                  </a:lnTo>
                  <a:cubicBezTo>
                    <a:pt x="3089" y="13904"/>
                    <a:pt x="2805" y="13717"/>
                    <a:pt x="2535" y="13503"/>
                  </a:cubicBezTo>
                  <a:lnTo>
                    <a:pt x="1897" y="13887"/>
                  </a:lnTo>
                  <a:cubicBezTo>
                    <a:pt x="1738" y="13985"/>
                    <a:pt x="1546" y="14009"/>
                    <a:pt x="1367" y="13962"/>
                  </a:cubicBezTo>
                  <a:cubicBezTo>
                    <a:pt x="1188" y="13911"/>
                    <a:pt x="1035" y="13789"/>
                    <a:pt x="944" y="13622"/>
                  </a:cubicBezTo>
                  <a:lnTo>
                    <a:pt x="94" y="12088"/>
                  </a:lnTo>
                  <a:cubicBezTo>
                    <a:pt x="-101" y="11738"/>
                    <a:pt x="16" y="11290"/>
                    <a:pt x="348" y="11090"/>
                  </a:cubicBezTo>
                  <a:lnTo>
                    <a:pt x="993" y="10703"/>
                  </a:lnTo>
                  <a:cubicBezTo>
                    <a:pt x="970" y="10533"/>
                    <a:pt x="940" y="10363"/>
                    <a:pt x="940" y="10183"/>
                  </a:cubicBezTo>
                  <a:cubicBezTo>
                    <a:pt x="940" y="10007"/>
                    <a:pt x="970" y="9837"/>
                    <a:pt x="993" y="9664"/>
                  </a:cubicBezTo>
                  <a:lnTo>
                    <a:pt x="348" y="9277"/>
                  </a:lnTo>
                  <a:cubicBezTo>
                    <a:pt x="16" y="9076"/>
                    <a:pt x="-101" y="8628"/>
                    <a:pt x="94" y="8282"/>
                  </a:cubicBezTo>
                  <a:lnTo>
                    <a:pt x="944" y="6748"/>
                  </a:lnTo>
                  <a:cubicBezTo>
                    <a:pt x="1035" y="6578"/>
                    <a:pt x="1188" y="6459"/>
                    <a:pt x="1367" y="6408"/>
                  </a:cubicBezTo>
                  <a:cubicBezTo>
                    <a:pt x="1546" y="6357"/>
                    <a:pt x="1738" y="6384"/>
                    <a:pt x="1897" y="6479"/>
                  </a:cubicBezTo>
                  <a:lnTo>
                    <a:pt x="2535" y="6863"/>
                  </a:lnTo>
                  <a:cubicBezTo>
                    <a:pt x="2805" y="6653"/>
                    <a:pt x="3089" y="6462"/>
                    <a:pt x="3404" y="6323"/>
                  </a:cubicBezTo>
                  <a:lnTo>
                    <a:pt x="3404" y="5573"/>
                  </a:lnTo>
                  <a:cubicBezTo>
                    <a:pt x="3404" y="5169"/>
                    <a:pt x="3717" y="4843"/>
                    <a:pt x="4104" y="4843"/>
                  </a:cubicBezTo>
                  <a:close/>
                  <a:moveTo>
                    <a:pt x="15741" y="3079"/>
                  </a:moveTo>
                  <a:cubicBezTo>
                    <a:pt x="15126" y="3079"/>
                    <a:pt x="14624" y="3598"/>
                    <a:pt x="14624" y="4243"/>
                  </a:cubicBezTo>
                  <a:cubicBezTo>
                    <a:pt x="14624" y="4884"/>
                    <a:pt x="15126" y="5404"/>
                    <a:pt x="15741" y="5404"/>
                  </a:cubicBezTo>
                  <a:cubicBezTo>
                    <a:pt x="16356" y="5404"/>
                    <a:pt x="16857" y="4884"/>
                    <a:pt x="16857" y="4243"/>
                  </a:cubicBezTo>
                  <a:cubicBezTo>
                    <a:pt x="16857" y="3598"/>
                    <a:pt x="16356" y="3079"/>
                    <a:pt x="15741" y="3079"/>
                  </a:cubicBezTo>
                  <a:close/>
                  <a:moveTo>
                    <a:pt x="15067" y="0"/>
                  </a:moveTo>
                  <a:lnTo>
                    <a:pt x="16415" y="0"/>
                  </a:lnTo>
                  <a:cubicBezTo>
                    <a:pt x="16721" y="0"/>
                    <a:pt x="16971" y="261"/>
                    <a:pt x="16971" y="580"/>
                  </a:cubicBezTo>
                  <a:lnTo>
                    <a:pt x="16971" y="1178"/>
                  </a:lnTo>
                  <a:cubicBezTo>
                    <a:pt x="17222" y="1286"/>
                    <a:pt x="17446" y="1436"/>
                    <a:pt x="17661" y="1605"/>
                  </a:cubicBezTo>
                  <a:lnTo>
                    <a:pt x="18166" y="1300"/>
                  </a:lnTo>
                  <a:cubicBezTo>
                    <a:pt x="18433" y="1140"/>
                    <a:pt x="18771" y="1235"/>
                    <a:pt x="18924" y="1510"/>
                  </a:cubicBezTo>
                  <a:lnTo>
                    <a:pt x="19598" y="2729"/>
                  </a:lnTo>
                  <a:cubicBezTo>
                    <a:pt x="19673" y="2861"/>
                    <a:pt x="19692" y="3021"/>
                    <a:pt x="19657" y="3170"/>
                  </a:cubicBezTo>
                  <a:cubicBezTo>
                    <a:pt x="19617" y="3316"/>
                    <a:pt x="19523" y="3445"/>
                    <a:pt x="19396" y="3520"/>
                  </a:cubicBezTo>
                  <a:lnTo>
                    <a:pt x="18888" y="3829"/>
                  </a:lnTo>
                  <a:cubicBezTo>
                    <a:pt x="18905" y="3964"/>
                    <a:pt x="18927" y="4100"/>
                    <a:pt x="18927" y="4243"/>
                  </a:cubicBezTo>
                  <a:cubicBezTo>
                    <a:pt x="18927" y="4273"/>
                    <a:pt x="18921" y="4304"/>
                    <a:pt x="18918" y="4338"/>
                  </a:cubicBezTo>
                  <a:lnTo>
                    <a:pt x="18403" y="4338"/>
                  </a:lnTo>
                  <a:cubicBezTo>
                    <a:pt x="17332" y="4338"/>
                    <a:pt x="16460" y="5247"/>
                    <a:pt x="16460" y="6364"/>
                  </a:cubicBezTo>
                  <a:lnTo>
                    <a:pt x="16460" y="8947"/>
                  </a:lnTo>
                  <a:cubicBezTo>
                    <a:pt x="16340" y="8767"/>
                    <a:pt x="16187" y="8611"/>
                    <a:pt x="16017" y="8482"/>
                  </a:cubicBezTo>
                  <a:cubicBezTo>
                    <a:pt x="15695" y="8238"/>
                    <a:pt x="15305" y="8088"/>
                    <a:pt x="14878" y="8088"/>
                  </a:cubicBezTo>
                  <a:lnTo>
                    <a:pt x="14546" y="8088"/>
                  </a:lnTo>
                  <a:cubicBezTo>
                    <a:pt x="14527" y="8031"/>
                    <a:pt x="14510" y="7970"/>
                    <a:pt x="14510" y="7902"/>
                  </a:cubicBezTo>
                  <a:lnTo>
                    <a:pt x="14510" y="7304"/>
                  </a:lnTo>
                  <a:cubicBezTo>
                    <a:pt x="14260" y="7196"/>
                    <a:pt x="14035" y="7046"/>
                    <a:pt x="13820" y="6877"/>
                  </a:cubicBezTo>
                  <a:lnTo>
                    <a:pt x="13316" y="7182"/>
                  </a:lnTo>
                  <a:cubicBezTo>
                    <a:pt x="13189" y="7260"/>
                    <a:pt x="13036" y="7281"/>
                    <a:pt x="12893" y="7240"/>
                  </a:cubicBezTo>
                  <a:cubicBezTo>
                    <a:pt x="12753" y="7199"/>
                    <a:pt x="12629" y="7104"/>
                    <a:pt x="12557" y="6972"/>
                  </a:cubicBezTo>
                  <a:lnTo>
                    <a:pt x="11884" y="5753"/>
                  </a:lnTo>
                  <a:cubicBezTo>
                    <a:pt x="11731" y="5475"/>
                    <a:pt x="11819" y="5122"/>
                    <a:pt x="12085" y="4959"/>
                  </a:cubicBezTo>
                  <a:lnTo>
                    <a:pt x="12596" y="4653"/>
                  </a:lnTo>
                  <a:cubicBezTo>
                    <a:pt x="12577" y="4518"/>
                    <a:pt x="12554" y="4382"/>
                    <a:pt x="12554" y="4243"/>
                  </a:cubicBezTo>
                  <a:cubicBezTo>
                    <a:pt x="12554" y="4100"/>
                    <a:pt x="12577" y="3964"/>
                    <a:pt x="12596" y="3829"/>
                  </a:cubicBezTo>
                  <a:lnTo>
                    <a:pt x="12085" y="3520"/>
                  </a:lnTo>
                  <a:cubicBezTo>
                    <a:pt x="11819" y="3360"/>
                    <a:pt x="11731" y="3007"/>
                    <a:pt x="11884" y="2729"/>
                  </a:cubicBezTo>
                  <a:lnTo>
                    <a:pt x="12557" y="1510"/>
                  </a:lnTo>
                  <a:cubicBezTo>
                    <a:pt x="12629" y="1378"/>
                    <a:pt x="12753" y="1283"/>
                    <a:pt x="12893" y="1242"/>
                  </a:cubicBezTo>
                  <a:cubicBezTo>
                    <a:pt x="13036" y="1202"/>
                    <a:pt x="13189" y="1222"/>
                    <a:pt x="13316" y="1300"/>
                  </a:cubicBezTo>
                  <a:lnTo>
                    <a:pt x="13820" y="1605"/>
                  </a:lnTo>
                  <a:cubicBezTo>
                    <a:pt x="14035" y="1436"/>
                    <a:pt x="14260" y="1286"/>
                    <a:pt x="14510" y="1178"/>
                  </a:cubicBezTo>
                  <a:lnTo>
                    <a:pt x="14510" y="580"/>
                  </a:lnTo>
                  <a:cubicBezTo>
                    <a:pt x="14510" y="261"/>
                    <a:pt x="14761" y="0"/>
                    <a:pt x="15067" y="0"/>
                  </a:cubicBezTo>
                  <a:close/>
                </a:path>
              </a:pathLst>
            </a:custGeom>
            <a:solidFill>
              <a:srgbClr val="FFFFFF"/>
            </a:solidFill>
            <a:ln w="12700" cap="flat">
              <a:noFill/>
              <a:miter lim="400000"/>
            </a:ln>
            <a:effectLst/>
          </p:spPr>
          <p:txBody>
            <a:bodyPr wrap="square" lIns="45719" tIns="45719" rIns="45719" bIns="45719" numCol="1" anchor="t">
              <a:noAutofit/>
            </a:bodyPr>
            <a:lstStyle/>
            <a:p>
              <a:pPr defTabSz="914400">
                <a:lnSpc>
                  <a:spcPct val="100000"/>
                </a:lnSpc>
                <a:defRPr sz="1800" spc="0">
                  <a:solidFill>
                    <a:srgbClr val="000000"/>
                  </a:solidFill>
                </a:defRPr>
              </a:pPr>
              <a:endParaRPr dirty="0">
                <a:latin typeface="Alibaba PuHuiTi 3.0 55 Regular" pitchFamily="18" charset="-122"/>
                <a:ea typeface="Alibaba PuHuiTi 3.0 55 Regular" pitchFamily="18" charset="-122"/>
                <a:cs typeface="Alibaba PuHuiTi 3.0 55 Regular" pitchFamily="18" charset="-122"/>
              </a:endParaRPr>
            </a:p>
          </p:txBody>
        </p:sp>
      </p:grpSp>
      <p:sp>
        <p:nvSpPr>
          <p:cNvPr id="2" name="2">
            <a:extLst>
              <a:ext uri="{FF2B5EF4-FFF2-40B4-BE49-F238E27FC236}">
                <a16:creationId xmlns:a16="http://schemas.microsoft.com/office/drawing/2014/main" id="{C8ACFE43-C6A7-3DDE-8ED3-BA42D04DDEDB}"/>
              </a:ext>
            </a:extLst>
          </p:cNvPr>
          <p:cNvSpPr txBox="1"/>
          <p:nvPr/>
        </p:nvSpPr>
        <p:spPr>
          <a:xfrm>
            <a:off x="13155869" y="9043695"/>
            <a:ext cx="8471454" cy="13828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nchor="ctr">
            <a:normAutofit/>
          </a:bodyPr>
          <a:lstStyle>
            <a:lvl1pPr algn="r" defTabSz="825500">
              <a:lnSpc>
                <a:spcPct val="100000"/>
              </a:lnSpc>
              <a:defRPr sz="3200" spc="128">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高效写入与极速分析</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3" name="输入正文内容，根据你的文章内容长度来进行页面最终调整。…">
            <a:extLst>
              <a:ext uri="{FF2B5EF4-FFF2-40B4-BE49-F238E27FC236}">
                <a16:creationId xmlns:a16="http://schemas.microsoft.com/office/drawing/2014/main" id="{F754EDA5-76CF-0655-2D14-3139D490FB4D}"/>
              </a:ext>
            </a:extLst>
          </p:cNvPr>
          <p:cNvSpPr txBox="1"/>
          <p:nvPr/>
        </p:nvSpPr>
        <p:spPr>
          <a:xfrm>
            <a:off x="1743734" y="2707132"/>
            <a:ext cx="20896530" cy="11753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ctr" defTabSz="2438337">
              <a:lnSpc>
                <a:spcPct val="200000"/>
              </a:lnSpc>
              <a:defRPr sz="3200" spc="128"/>
            </a:pPr>
            <a:r>
              <a:rPr lang="zh-CN" altLang="en-US" sz="4000" spc="120" dirty="0">
                <a:solidFill>
                  <a:srgbClr val="5035F5"/>
                </a:solidFill>
                <a:latin typeface="Alibaba PuHuiTi 3.0 55 Regular" pitchFamily="18" charset="-122"/>
                <a:ea typeface="Alibaba PuHuiTi 3.0 55 Regular" pitchFamily="18" charset="-122"/>
                <a:cs typeface="Alibaba PuHuiTi 3.0 55 Regular" pitchFamily="18" charset="-122"/>
              </a:rPr>
              <a:t>持续构建一站式数据门户</a:t>
            </a:r>
            <a:endParaRPr lang="en-US" altLang="zh-CN" sz="4000" spc="120" dirty="0">
              <a:solidFill>
                <a:srgbClr val="5035F5"/>
              </a:solidFill>
              <a:latin typeface="Alibaba PuHuiTi 3.0 55 Regular" pitchFamily="18" charset="-122"/>
              <a:ea typeface="Alibaba PuHuiTi 3.0 55 Regular" pitchFamily="18" charset="-122"/>
              <a:cs typeface="Alibaba PuHuiTi 3.0 55 Regular" pitchFamily="18" charset="-122"/>
            </a:endParaRPr>
          </a:p>
        </p:txBody>
      </p:sp>
    </p:spTree>
    <p:extLst>
      <p:ext uri="{BB962C8B-B14F-4D97-AF65-F5344CB8AC3E}">
        <p14:creationId xmlns:p14="http://schemas.microsoft.com/office/powerpoint/2010/main" val="328679588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1"/>
          <p:cNvSpPr txBox="1"/>
          <p:nvPr/>
        </p:nvSpPr>
        <p:spPr>
          <a:xfrm>
            <a:off x="5307362" y="5515382"/>
            <a:ext cx="1066510"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defTabSz="825500">
              <a:lnSpc>
                <a:spcPct val="100000"/>
              </a:lnSpc>
              <a:defRPr sz="12000" spc="479">
                <a:solidFill>
                  <a:srgbClr val="5533FF"/>
                </a:solidFill>
                <a:latin typeface="Alibaba PuHuiTi 3 85 Bold"/>
                <a:ea typeface="Alibaba PuHuiTi 3 85 Bold"/>
                <a:cs typeface="Alibaba PuHuiTi 3 85 Bold"/>
                <a:sym typeface="Alibaba PuHuiTi 3 85 Bold"/>
              </a:defRPr>
            </a:lvl1pPr>
          </a:lstStyle>
          <a:p>
            <a:r>
              <a:rPr lang="en-US" altLang="zh-CN" b="1" dirty="0">
                <a:latin typeface="Alibaba PuHuiTi 3.0 75 SemiBold" pitchFamily="18" charset="-122"/>
                <a:ea typeface="Alibaba PuHuiTi 3.0 75 SemiBold" pitchFamily="18" charset="-122"/>
                <a:cs typeface="Alibaba PuHuiTi 3.0 75 SemiBold" pitchFamily="18" charset="-122"/>
              </a:rPr>
              <a:t>3</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154" name="这是PPT的标题"/>
          <p:cNvSpPr txBox="1"/>
          <p:nvPr/>
        </p:nvSpPr>
        <p:spPr>
          <a:xfrm>
            <a:off x="6751362" y="5283604"/>
            <a:ext cx="14090910" cy="26064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8" tIns="71438" rIns="71438" bIns="71438" anchor="ctr">
            <a:spAutoFit/>
          </a:bodyPr>
          <a:lstStyle>
            <a:lvl1pPr defTabSz="1282700">
              <a:lnSpc>
                <a:spcPct val="100000"/>
              </a:lnSpc>
              <a:defRPr sz="8000" spc="319">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基于 </a:t>
            </a:r>
            <a:r>
              <a:rPr lang="en-US" altLang="zh-CN" b="1" dirty="0">
                <a:latin typeface="Alibaba PuHuiTi 3.0 75 SemiBold" pitchFamily="18" charset="-122"/>
                <a:ea typeface="Alibaba PuHuiTi 3.0 75 SemiBold" pitchFamily="18" charset="-122"/>
                <a:cs typeface="Alibaba PuHuiTi 3.0 75 SemiBold" pitchFamily="18" charset="-122"/>
              </a:rPr>
              <a:t>Apache Doris </a:t>
            </a:r>
          </a:p>
          <a:p>
            <a:r>
              <a:rPr lang="zh-CN" altLang="en-US" b="1" dirty="0">
                <a:latin typeface="Alibaba PuHuiTi 3.0 75 SemiBold" pitchFamily="18" charset="-122"/>
                <a:ea typeface="Alibaba PuHuiTi 3.0 75 SemiBold" pitchFamily="18" charset="-122"/>
                <a:cs typeface="Alibaba PuHuiTi 3.0 75 SemiBold" pitchFamily="18" charset="-122"/>
              </a:rPr>
              <a:t>统一 </a:t>
            </a:r>
            <a:r>
              <a:rPr lang="en-US" altLang="zh-CN" b="1" dirty="0">
                <a:latin typeface="Alibaba PuHuiTi 3.0 75 SemiBold" pitchFamily="18" charset="-122"/>
                <a:ea typeface="Alibaba PuHuiTi 3.0 75 SemiBold" pitchFamily="18" charset="-122"/>
                <a:cs typeface="Alibaba PuHuiTi 3.0 75 SemiBold" pitchFamily="18" charset="-122"/>
              </a:rPr>
              <a:t>OLAP</a:t>
            </a:r>
            <a:r>
              <a:rPr lang="zh-CN" altLang="en-US" b="1" dirty="0">
                <a:latin typeface="Alibaba PuHuiTi 3.0 75 SemiBold" pitchFamily="18" charset="-122"/>
                <a:ea typeface="Alibaba PuHuiTi 3.0 75 SemiBold" pitchFamily="18" charset="-122"/>
                <a:cs typeface="Alibaba PuHuiTi 3.0 75 SemiBold" pitchFamily="18" charset="-122"/>
              </a:rPr>
              <a:t> 技术栈的演进之路</a:t>
            </a:r>
          </a:p>
        </p:txBody>
      </p:sp>
    </p:spTree>
    <p:extLst>
      <p:ext uri="{BB962C8B-B14F-4D97-AF65-F5344CB8AC3E}">
        <p14:creationId xmlns:p14="http://schemas.microsoft.com/office/powerpoint/2010/main" val="356782982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9302F-FD3D-77EC-FACD-48C70865C02A}"/>
              </a:ext>
            </a:extLst>
          </p:cNvPr>
          <p:cNvSpPr>
            <a:spLocks noGrp="1"/>
          </p:cNvSpPr>
          <p:nvPr>
            <p:ph type="title"/>
          </p:nvPr>
        </p:nvSpPr>
        <p:spPr>
          <a:xfrm>
            <a:off x="2147" y="952500"/>
            <a:ext cx="24379706" cy="1092200"/>
          </a:xfrm>
        </p:spPr>
        <p:txBody>
          <a:bodyPr/>
          <a:lstStyle/>
          <a:p>
            <a:r>
              <a:rPr lang="en-CN" dirty="0"/>
              <a:t>为什么选择</a:t>
            </a:r>
            <a:r>
              <a:rPr lang="zh-CN" altLang="en-US" dirty="0"/>
              <a:t> </a:t>
            </a:r>
            <a:r>
              <a:rPr lang="en-US" altLang="zh-CN" dirty="0"/>
              <a:t>Apache Doris </a:t>
            </a:r>
            <a:endParaRPr lang="en-CN" dirty="0"/>
          </a:p>
        </p:txBody>
      </p:sp>
      <p:sp>
        <p:nvSpPr>
          <p:cNvPr id="3" name="Rectangle 2">
            <a:extLst>
              <a:ext uri="{FF2B5EF4-FFF2-40B4-BE49-F238E27FC236}">
                <a16:creationId xmlns:a16="http://schemas.microsoft.com/office/drawing/2014/main" id="{87BFC39F-1382-454D-37EB-EF8982CF6A15}"/>
              </a:ext>
            </a:extLst>
          </p:cNvPr>
          <p:cNvSpPr>
            <a:spLocks noChangeArrowheads="1"/>
          </p:cNvSpPr>
          <p:nvPr/>
        </p:nvSpPr>
        <p:spPr bwMode="auto">
          <a:xfrm>
            <a:off x="3185160" y="2501900"/>
            <a:ext cx="1987716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CN"/>
          </a:p>
        </p:txBody>
      </p:sp>
      <p:sp>
        <p:nvSpPr>
          <p:cNvPr id="6" name="3">
            <a:extLst>
              <a:ext uri="{FF2B5EF4-FFF2-40B4-BE49-F238E27FC236}">
                <a16:creationId xmlns:a16="http://schemas.microsoft.com/office/drawing/2014/main" id="{14DD216A-604C-9A47-E7D9-3A05F26A50EE}"/>
              </a:ext>
            </a:extLst>
          </p:cNvPr>
          <p:cNvSpPr/>
          <p:nvPr/>
        </p:nvSpPr>
        <p:spPr>
          <a:xfrm>
            <a:off x="16229724" y="3431580"/>
            <a:ext cx="6832600" cy="8128000"/>
          </a:xfrm>
          <a:prstGeom prst="rect">
            <a:avLst/>
          </a:prstGeom>
          <a:ln w="12700">
            <a:solidFill>
              <a:srgbClr val="000000">
                <a:alpha val="16000"/>
              </a:srgbClr>
            </a:solidFill>
            <a:miter lim="400000"/>
          </a:ln>
        </p:spPr>
        <p:txBody>
          <a:bodyPr lIns="50800" tIns="50800" rIns="50800" bIns="50800" anchor="ctr"/>
          <a:lstStyle/>
          <a:p>
            <a:pPr algn="ctr" defTabSz="825500">
              <a:lnSpc>
                <a:spcPct val="100000"/>
              </a:lnSpc>
              <a:defRPr sz="32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7" name="2">
            <a:extLst>
              <a:ext uri="{FF2B5EF4-FFF2-40B4-BE49-F238E27FC236}">
                <a16:creationId xmlns:a16="http://schemas.microsoft.com/office/drawing/2014/main" id="{AB2AE579-A3D4-94DA-9199-54A561525C69}"/>
              </a:ext>
            </a:extLst>
          </p:cNvPr>
          <p:cNvSpPr/>
          <p:nvPr/>
        </p:nvSpPr>
        <p:spPr>
          <a:xfrm>
            <a:off x="8978024" y="3431580"/>
            <a:ext cx="6832600" cy="8128000"/>
          </a:xfrm>
          <a:prstGeom prst="rect">
            <a:avLst/>
          </a:prstGeom>
          <a:ln w="12700">
            <a:solidFill>
              <a:srgbClr val="000000">
                <a:alpha val="16000"/>
              </a:srgbClr>
            </a:solidFill>
            <a:miter lim="400000"/>
          </a:ln>
        </p:spPr>
        <p:txBody>
          <a:bodyPr lIns="50800" tIns="50800" rIns="50800" bIns="50800" anchor="ctr"/>
          <a:lstStyle/>
          <a:p>
            <a:pPr algn="ctr" defTabSz="825500">
              <a:lnSpc>
                <a:spcPct val="100000"/>
              </a:lnSpc>
              <a:defRPr sz="32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8" name="1">
            <a:extLst>
              <a:ext uri="{FF2B5EF4-FFF2-40B4-BE49-F238E27FC236}">
                <a16:creationId xmlns:a16="http://schemas.microsoft.com/office/drawing/2014/main" id="{89B89BF4-1AD5-9737-BAD4-F3ACAA15F489}"/>
              </a:ext>
            </a:extLst>
          </p:cNvPr>
          <p:cNvSpPr/>
          <p:nvPr/>
        </p:nvSpPr>
        <p:spPr>
          <a:xfrm>
            <a:off x="1726324" y="3431580"/>
            <a:ext cx="6832600" cy="8128000"/>
          </a:xfrm>
          <a:prstGeom prst="rect">
            <a:avLst/>
          </a:prstGeom>
          <a:ln w="12700">
            <a:solidFill>
              <a:srgbClr val="000000">
                <a:alpha val="16000"/>
              </a:srgbClr>
            </a:solidFill>
            <a:miter lim="400000"/>
          </a:ln>
        </p:spPr>
        <p:txBody>
          <a:bodyPr lIns="50800" tIns="50800" rIns="50800" bIns="50800" anchor="ctr"/>
          <a:lstStyle/>
          <a:p>
            <a:pPr algn="ctr" defTabSz="825500">
              <a:lnSpc>
                <a:spcPct val="100000"/>
              </a:lnSpc>
              <a:defRPr sz="32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9" name="小标题三">
            <a:extLst>
              <a:ext uri="{FF2B5EF4-FFF2-40B4-BE49-F238E27FC236}">
                <a16:creationId xmlns:a16="http://schemas.microsoft.com/office/drawing/2014/main" id="{BC94ECB8-D9BC-3FD0-7C4A-9D1EEE136BB9}"/>
              </a:ext>
            </a:extLst>
          </p:cNvPr>
          <p:cNvSpPr/>
          <p:nvPr/>
        </p:nvSpPr>
        <p:spPr>
          <a:xfrm>
            <a:off x="16229724" y="3428949"/>
            <a:ext cx="6832600" cy="1320622"/>
          </a:xfrm>
          <a:prstGeom prst="rect">
            <a:avLst/>
          </a:prstGeom>
          <a:solidFill>
            <a:srgbClr val="5533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144000" bIns="91439"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高效的写入性能</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10" name="小标题二">
            <a:extLst>
              <a:ext uri="{FF2B5EF4-FFF2-40B4-BE49-F238E27FC236}">
                <a16:creationId xmlns:a16="http://schemas.microsoft.com/office/drawing/2014/main" id="{99AAF7D5-057A-51D0-D584-E6A2CD3DD545}"/>
              </a:ext>
            </a:extLst>
          </p:cNvPr>
          <p:cNvSpPr/>
          <p:nvPr/>
        </p:nvSpPr>
        <p:spPr>
          <a:xfrm>
            <a:off x="8978024" y="3428949"/>
            <a:ext cx="6832600" cy="1320622"/>
          </a:xfrm>
          <a:prstGeom prst="rect">
            <a:avLst/>
          </a:prstGeom>
          <a:solidFill>
            <a:srgbClr val="5533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144000" bIns="91439"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极速的查询分析</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11" name="小标题一">
            <a:extLst>
              <a:ext uri="{FF2B5EF4-FFF2-40B4-BE49-F238E27FC236}">
                <a16:creationId xmlns:a16="http://schemas.microsoft.com/office/drawing/2014/main" id="{3E55D0FF-2882-3F53-64C3-97E253A368F2}"/>
              </a:ext>
            </a:extLst>
          </p:cNvPr>
          <p:cNvSpPr/>
          <p:nvPr/>
        </p:nvSpPr>
        <p:spPr>
          <a:xfrm>
            <a:off x="1720915" y="3428949"/>
            <a:ext cx="6832601" cy="1320622"/>
          </a:xfrm>
          <a:prstGeom prst="rect">
            <a:avLst/>
          </a:prstGeom>
          <a:solidFill>
            <a:srgbClr val="5533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144000" bIns="91439"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简单易用的架构</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12" name="以下为描述文案，文案尽量控制在200个字左右。…">
            <a:extLst>
              <a:ext uri="{FF2B5EF4-FFF2-40B4-BE49-F238E27FC236}">
                <a16:creationId xmlns:a16="http://schemas.microsoft.com/office/drawing/2014/main" id="{AE1F499C-CAE6-D54F-5D2D-5EC3634725FB}"/>
              </a:ext>
            </a:extLst>
          </p:cNvPr>
          <p:cNvSpPr txBox="1"/>
          <p:nvPr/>
        </p:nvSpPr>
        <p:spPr>
          <a:xfrm>
            <a:off x="16636124" y="5158780"/>
            <a:ext cx="6159767" cy="38779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91439" bIns="91439">
            <a:spAutoFit/>
          </a:bodyPr>
          <a:lstStyle/>
          <a:p>
            <a:pPr marL="285750" indent="-285750" algn="l" fontAlgn="ctr">
              <a:lnSpc>
                <a:spcPct val="150000"/>
              </a:lnSpc>
              <a:buFont typeface="Arial" panose="020B0604020202020204" pitchFamily="34" charset="0"/>
              <a:buChar char="•"/>
            </a:pPr>
            <a:r>
              <a:rPr lang="zh-CN" altLang="en-US" sz="3200" spc="120" dirty="0">
                <a:latin typeface="Alibaba PuHuiTi 3.0 55 Regular" pitchFamily="18" charset="-122"/>
                <a:ea typeface="Alibaba PuHuiTi 3.0 55 Regular" pitchFamily="18" charset="-122"/>
                <a:cs typeface="Alibaba PuHuiTi 3.0 55 Regular" pitchFamily="18" charset="-122"/>
              </a:rPr>
              <a:t>支持主键模型写时合并</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indent="-285750" algn="l" fontAlgn="ctr">
              <a:lnSpc>
                <a:spcPct val="150000"/>
              </a:lnSpc>
              <a:buFont typeface="Arial" panose="020B0604020202020204" pitchFamily="34" charset="0"/>
              <a:buChar char="•"/>
            </a:pPr>
            <a:r>
              <a:rPr lang="zh-CN" altLang="en-US" sz="3200" spc="120" dirty="0">
                <a:latin typeface="Alibaba PuHuiTi 3.0 55 Regular" pitchFamily="18" charset="-122"/>
                <a:ea typeface="Alibaba PuHuiTi 3.0 55 Regular" pitchFamily="18" charset="-122"/>
                <a:cs typeface="Alibaba PuHuiTi 3.0 55 Regular" pitchFamily="18" charset="-122"/>
              </a:rPr>
              <a:t>支持 </a:t>
            </a:r>
            <a:r>
              <a:rPr lang="en-US" altLang="zh-CN" sz="3200" spc="120" dirty="0">
                <a:latin typeface="Alibaba PuHuiTi 3.0 55 Regular" pitchFamily="18" charset="-122"/>
                <a:ea typeface="Alibaba PuHuiTi 3.0 55 Regular" pitchFamily="18" charset="-122"/>
                <a:cs typeface="Alibaba PuHuiTi 3.0 55 Regular" pitchFamily="18" charset="-122"/>
              </a:rPr>
              <a:t>Schema </a:t>
            </a:r>
            <a:r>
              <a:rPr lang="zh-CN" altLang="en-US" sz="3200" spc="120" dirty="0">
                <a:latin typeface="Alibaba PuHuiTi 3.0 55 Regular" pitchFamily="18" charset="-122"/>
                <a:ea typeface="Alibaba PuHuiTi 3.0 55 Regular" pitchFamily="18" charset="-122"/>
                <a:cs typeface="Alibaba PuHuiTi 3.0 55 Regular" pitchFamily="18" charset="-122"/>
              </a:rPr>
              <a:t>在线变更</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indent="-285750" algn="l" fontAlgn="ctr">
              <a:lnSpc>
                <a:spcPct val="150000"/>
              </a:lnSpc>
              <a:buFont typeface="Arial" panose="020B0604020202020204" pitchFamily="34" charset="0"/>
              <a:buChar char="•"/>
            </a:pPr>
            <a:r>
              <a:rPr lang="zh-CN" altLang="en-US" sz="3200" spc="120" dirty="0">
                <a:latin typeface="Alibaba PuHuiTi 3.0 55 Regular" pitchFamily="18" charset="-122"/>
                <a:ea typeface="Alibaba PuHuiTi 3.0 55 Regular" pitchFamily="18" charset="-122"/>
                <a:cs typeface="Alibaba PuHuiTi 3.0 55 Regular" pitchFamily="18" charset="-122"/>
              </a:rPr>
              <a:t>支持 </a:t>
            </a:r>
            <a:r>
              <a:rPr lang="en-US" altLang="zh-CN" sz="3200" spc="120" dirty="0">
                <a:latin typeface="Alibaba PuHuiTi 3.0 55 Regular" pitchFamily="18" charset="-122"/>
                <a:ea typeface="Alibaba PuHuiTi 3.0 55 Regular" pitchFamily="18" charset="-122"/>
                <a:cs typeface="Alibaba PuHuiTi 3.0 55 Regular" pitchFamily="18" charset="-122"/>
              </a:rPr>
              <a:t>Upsert</a:t>
            </a:r>
            <a:r>
              <a:rPr lang="zh-CN" altLang="en-US" sz="3200" spc="120" dirty="0">
                <a:latin typeface="Alibaba PuHuiTi 3.0 55 Regular" pitchFamily="18" charset="-122"/>
                <a:ea typeface="Alibaba PuHuiTi 3.0 55 Regular" pitchFamily="18" charset="-122"/>
                <a:cs typeface="Alibaba PuHuiTi 3.0 55 Regular" pitchFamily="18" charset="-122"/>
              </a:rPr>
              <a:t> 所有导入方式，条件更新、条件删除、部分列更新以及分区覆盖</a:t>
            </a:r>
            <a:endParaRPr lang="en-US" altLang="zh-CN" sz="3200" spc="120" dirty="0">
              <a:latin typeface="Alibaba PuHuiTi 3.0 55 Regular" pitchFamily="18" charset="-122"/>
              <a:ea typeface="Alibaba PuHuiTi 3.0 55 Regular" pitchFamily="18" charset="-122"/>
              <a:cs typeface="Alibaba PuHuiTi 3.0 55 Regular" pitchFamily="18" charset="-122"/>
            </a:endParaRPr>
          </a:p>
        </p:txBody>
      </p:sp>
      <p:sp>
        <p:nvSpPr>
          <p:cNvPr id="13" name="以下为描述文案，文案尽量控制在200个字左右。…">
            <a:extLst>
              <a:ext uri="{FF2B5EF4-FFF2-40B4-BE49-F238E27FC236}">
                <a16:creationId xmlns:a16="http://schemas.microsoft.com/office/drawing/2014/main" id="{16D348D7-F937-75C3-FAB8-F665B788405F}"/>
              </a:ext>
            </a:extLst>
          </p:cNvPr>
          <p:cNvSpPr txBox="1"/>
          <p:nvPr/>
        </p:nvSpPr>
        <p:spPr>
          <a:xfrm>
            <a:off x="9384424" y="5158780"/>
            <a:ext cx="6426200" cy="60939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tIns="91439" bIns="91439">
            <a:spAutoFit/>
          </a:bodyPr>
          <a:lstStyle/>
          <a:p>
            <a:pPr marL="285750" indent="-285750" defTabSz="914400" fontAlgn="ctr" hangingPunct="1">
              <a:lnSpc>
                <a:spcPct val="150000"/>
              </a:lnSpc>
              <a:buFont typeface="Arial" panose="020B0604020202020204" pitchFamily="34" charset="0"/>
              <a:buChar char="•"/>
              <a:defRPr/>
            </a:pPr>
            <a:r>
              <a:rPr lang="zh-CN" altLang="en-US" sz="3200" spc="120" dirty="0">
                <a:latin typeface="Alibaba PuHuiTi 3.0 55 Regular" pitchFamily="18" charset="-122"/>
                <a:ea typeface="Alibaba PuHuiTi 3.0 55 Regular" pitchFamily="18" charset="-122"/>
                <a:cs typeface="Alibaba PuHuiTi 3.0 55 Regular" pitchFamily="18" charset="-122"/>
              </a:rPr>
              <a:t>支持多种存储模型</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indent="-285750" defTabSz="914400" fontAlgn="ctr" hangingPunct="1">
              <a:lnSpc>
                <a:spcPct val="150000"/>
              </a:lnSpc>
              <a:buFont typeface="Arial" panose="020B0604020202020204" pitchFamily="34" charset="0"/>
              <a:buChar char="•"/>
              <a:defRPr/>
            </a:pPr>
            <a:r>
              <a:rPr lang="zh-CN" altLang="en-US" sz="3200" spc="120" dirty="0">
                <a:latin typeface="Alibaba PuHuiTi 3.0 55 Regular" pitchFamily="18" charset="-122"/>
                <a:ea typeface="Alibaba PuHuiTi 3.0 55 Regular" pitchFamily="18" charset="-122"/>
                <a:cs typeface="Alibaba PuHuiTi 3.0 55 Regular" pitchFamily="18" charset="-122"/>
              </a:rPr>
              <a:t>支持物化视图与 </a:t>
            </a:r>
            <a:r>
              <a:rPr lang="en-US" sz="3200" spc="120" dirty="0">
                <a:latin typeface="Alibaba PuHuiTi 3.0 55 Regular" pitchFamily="18" charset="-122"/>
                <a:ea typeface="Alibaba PuHuiTi 3.0 55 Regular" pitchFamily="18" charset="-122"/>
                <a:cs typeface="Alibaba PuHuiTi 3.0 55 Regular" pitchFamily="18" charset="-122"/>
              </a:rPr>
              <a:t>Rollup </a:t>
            </a:r>
            <a:r>
              <a:rPr lang="zh-CN" altLang="en-US" sz="3200" spc="120" dirty="0">
                <a:latin typeface="Alibaba PuHuiTi 3.0 55 Regular" pitchFamily="18" charset="-122"/>
                <a:ea typeface="Alibaba PuHuiTi 3.0 55 Regular" pitchFamily="18" charset="-122"/>
                <a:cs typeface="Alibaba PuHuiTi 3.0 55 Regular" pitchFamily="18" charset="-122"/>
              </a:rPr>
              <a:t>预聚合 </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indent="-285750" defTabSz="914400" fontAlgn="ctr" hangingPunct="1">
              <a:lnSpc>
                <a:spcPct val="150000"/>
              </a:lnSpc>
              <a:buFont typeface="Arial" panose="020B0604020202020204" pitchFamily="34" charset="0"/>
              <a:buChar char="•"/>
              <a:defRPr/>
            </a:pPr>
            <a:r>
              <a:rPr lang="zh-CN" altLang="en-US" sz="3200" spc="120" dirty="0">
                <a:latin typeface="Alibaba PuHuiTi 3.0 55 Regular" pitchFamily="18" charset="-122"/>
                <a:ea typeface="Alibaba PuHuiTi 3.0 55 Regular" pitchFamily="18" charset="-122"/>
                <a:cs typeface="Alibaba PuHuiTi 3.0 55 Regular" pitchFamily="18" charset="-122"/>
              </a:rPr>
              <a:t>支持高并发与低延迟查询  </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indent="-285750" defTabSz="914400" fontAlgn="ctr" hangingPunct="1">
              <a:lnSpc>
                <a:spcPct val="150000"/>
              </a:lnSpc>
              <a:buFont typeface="Arial" panose="020B0604020202020204" pitchFamily="34" charset="0"/>
              <a:buChar char="•"/>
              <a:defRPr/>
            </a:pPr>
            <a:r>
              <a:rPr lang="zh-CN" altLang="en-US" sz="3200" spc="120" dirty="0">
                <a:latin typeface="Alibaba PuHuiTi 3.0 55 Regular" pitchFamily="18" charset="-122"/>
                <a:ea typeface="Alibaba PuHuiTi 3.0 55 Regular" pitchFamily="18" charset="-122"/>
                <a:cs typeface="Alibaba PuHuiTi 3.0 55 Regular" pitchFamily="18" charset="-122"/>
              </a:rPr>
              <a:t>支持多表关联查询</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indent="-285750" defTabSz="914400" fontAlgn="ctr" hangingPunct="1">
              <a:lnSpc>
                <a:spcPct val="150000"/>
              </a:lnSpc>
              <a:buFont typeface="Arial" panose="020B0604020202020204" pitchFamily="34" charset="0"/>
              <a:buChar char="•"/>
              <a:defRPr/>
            </a:pPr>
            <a:r>
              <a:rPr lang="zh-CN" altLang="en-US" sz="3200" spc="120" dirty="0">
                <a:latin typeface="Alibaba PuHuiTi 3.0 55 Regular" pitchFamily="18" charset="-122"/>
                <a:ea typeface="Alibaba PuHuiTi 3.0 55 Regular" pitchFamily="18" charset="-122"/>
                <a:cs typeface="Alibaba PuHuiTi 3.0 55 Regular" pitchFamily="18" charset="-122"/>
              </a:rPr>
              <a:t>提供灵活的数值区间圈选 支持 </a:t>
            </a:r>
            <a:r>
              <a:rPr lang="en-US" sz="3200" spc="120" dirty="0">
                <a:latin typeface="Alibaba PuHuiTi 3.0 55 Regular" pitchFamily="18" charset="-122"/>
                <a:ea typeface="Alibaba PuHuiTi 3.0 55 Regular" pitchFamily="18" charset="-122"/>
                <a:cs typeface="Alibaba PuHuiTi 3.0 55 Regular" pitchFamily="18" charset="-122"/>
              </a:rPr>
              <a:t>Bitmap </a:t>
            </a:r>
            <a:r>
              <a:rPr lang="zh-CN" altLang="en-US" sz="3200" spc="120" dirty="0">
                <a:latin typeface="Alibaba PuHuiTi 3.0 55 Regular" pitchFamily="18" charset="-122"/>
                <a:ea typeface="Alibaba PuHuiTi 3.0 55 Regular" pitchFamily="18" charset="-122"/>
                <a:cs typeface="Alibaba PuHuiTi 3.0 55 Regular" pitchFamily="18" charset="-122"/>
              </a:rPr>
              <a:t>精确去重，</a:t>
            </a:r>
            <a:r>
              <a:rPr lang="en-US" sz="3200" spc="120" dirty="0">
                <a:latin typeface="Alibaba PuHuiTi 3.0 55 Regular" pitchFamily="18" charset="-122"/>
                <a:ea typeface="Alibaba PuHuiTi 3.0 55 Regular" pitchFamily="18" charset="-122"/>
                <a:cs typeface="Alibaba PuHuiTi 3.0 55 Regular" pitchFamily="18" charset="-122"/>
              </a:rPr>
              <a:t>HyerLogLog </a:t>
            </a:r>
            <a:r>
              <a:rPr lang="zh-CN" altLang="en-US" sz="3200" spc="120" dirty="0">
                <a:latin typeface="Alibaba PuHuiTi 3.0 55 Regular" pitchFamily="18" charset="-122"/>
                <a:ea typeface="Alibaba PuHuiTi 3.0 55 Regular" pitchFamily="18" charset="-122"/>
                <a:cs typeface="Alibaba PuHuiTi 3.0 55 Regular" pitchFamily="18" charset="-122"/>
              </a:rPr>
              <a:t>近似去重</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0" indent="0" algn="l" fontAlgn="ctr">
              <a:lnSpc>
                <a:spcPct val="150000"/>
              </a:lnSpc>
              <a:buFont typeface="Arial" panose="020B0604020202020204" pitchFamily="34" charset="0"/>
              <a:buNone/>
            </a:pPr>
            <a:endParaRPr lang="en-US" altLang="zh-CN" sz="3200" u="none" strike="noStrike" dirty="0">
              <a:solidFill>
                <a:schemeClr val="tx1"/>
              </a:solidFill>
              <a:effectLst/>
            </a:endParaRPr>
          </a:p>
        </p:txBody>
      </p:sp>
      <p:sp>
        <p:nvSpPr>
          <p:cNvPr id="14" name="灰色区域代表文字输入区，请在正式稿中删除。…">
            <a:extLst>
              <a:ext uri="{FF2B5EF4-FFF2-40B4-BE49-F238E27FC236}">
                <a16:creationId xmlns:a16="http://schemas.microsoft.com/office/drawing/2014/main" id="{E99CD245-8A74-3BF9-C608-398184FEF480}"/>
              </a:ext>
            </a:extLst>
          </p:cNvPr>
          <p:cNvSpPr txBox="1"/>
          <p:nvPr/>
        </p:nvSpPr>
        <p:spPr>
          <a:xfrm>
            <a:off x="1787799" y="5314360"/>
            <a:ext cx="6765717" cy="3739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tIns="91439" bIns="91439">
            <a:spAutoFit/>
          </a:bodyPr>
          <a:lstStyle/>
          <a:p>
            <a:pPr marL="285750" marR="0" lvl="0" indent="-285750" algn="l"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采用 </a:t>
            </a:r>
            <a:r>
              <a:rPr lang="en-US" altLang="zh-CN" sz="3200" spc="120" dirty="0">
                <a:latin typeface="Alibaba PuHuiTi 3.0 55 Regular" pitchFamily="18" charset="-122"/>
                <a:ea typeface="Alibaba PuHuiTi 3.0 55 Regular" pitchFamily="18" charset="-122"/>
                <a:cs typeface="Alibaba PuHuiTi 3.0 55 Regular" pitchFamily="18" charset="-122"/>
              </a:rPr>
              <a:t>MySQL</a:t>
            </a:r>
            <a:r>
              <a:rPr lang="zh-CN" altLang="en-US" sz="3200" spc="120" dirty="0">
                <a:latin typeface="Alibaba PuHuiTi 3.0 55 Regular" pitchFamily="18" charset="-122"/>
                <a:ea typeface="Alibaba PuHuiTi 3.0 55 Regular" pitchFamily="18" charset="-122"/>
                <a:cs typeface="Alibaba PuHuiTi 3.0 55 Regular" pitchFamily="18" charset="-122"/>
              </a:rPr>
              <a:t> 协议，支持标准 </a:t>
            </a:r>
            <a:r>
              <a:rPr lang="en-US" altLang="zh-CN" sz="3200" spc="120" dirty="0">
                <a:latin typeface="Alibaba PuHuiTi 3.0 55 Regular" pitchFamily="18" charset="-122"/>
                <a:ea typeface="Alibaba PuHuiTi 3.0 55 Regular" pitchFamily="18" charset="-122"/>
                <a:cs typeface="Alibaba PuHuiTi 3.0 55 Regular" pitchFamily="18" charset="-122"/>
              </a:rPr>
              <a:t>SQL</a:t>
            </a:r>
          </a:p>
          <a:p>
            <a:pPr marL="285750" marR="0" lvl="0" indent="-285750" algn="l"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en-US" sz="3200" spc="120" dirty="0">
                <a:latin typeface="Alibaba PuHuiTi 3.0 55 Regular" pitchFamily="18" charset="-122"/>
                <a:ea typeface="Alibaba PuHuiTi 3.0 55 Regular" pitchFamily="18" charset="-122"/>
                <a:cs typeface="Alibaba PuHuiTi 3.0 55 Regular" pitchFamily="18" charset="-122"/>
              </a:rPr>
              <a:t>MPP </a:t>
            </a:r>
            <a:r>
              <a:rPr lang="zh-CN" altLang="en-US" sz="3200" spc="120" dirty="0">
                <a:latin typeface="Alibaba PuHuiTi 3.0 55 Regular" pitchFamily="18" charset="-122"/>
                <a:ea typeface="Alibaba PuHuiTi 3.0 55 Regular" pitchFamily="18" charset="-122"/>
                <a:cs typeface="Alibaba PuHuiTi 3.0 55 Regular" pitchFamily="18" charset="-122"/>
              </a:rPr>
              <a:t>架构，仅 </a:t>
            </a:r>
            <a:r>
              <a:rPr lang="en-US" altLang="zh-CN" sz="3200" spc="120" dirty="0">
                <a:latin typeface="Alibaba PuHuiTi 3.0 55 Regular" pitchFamily="18" charset="-122"/>
                <a:ea typeface="Alibaba PuHuiTi 3.0 55 Regular" pitchFamily="18" charset="-122"/>
                <a:cs typeface="Alibaba PuHuiTi 3.0 55 Regular" pitchFamily="18" charset="-122"/>
              </a:rPr>
              <a:t>FE</a:t>
            </a:r>
            <a:r>
              <a:rPr lang="zh-CN" altLang="en-US" sz="3200" spc="120" dirty="0">
                <a:latin typeface="Alibaba PuHuiTi 3.0 55 Regular" pitchFamily="18" charset="-122"/>
                <a:ea typeface="Alibaba PuHuiTi 3.0 55 Regular" pitchFamily="18" charset="-122"/>
                <a:cs typeface="Alibaba PuHuiTi 3.0 55 Regular" pitchFamily="18" charset="-122"/>
              </a:rPr>
              <a:t> 与 </a:t>
            </a:r>
            <a:r>
              <a:rPr lang="en-US" altLang="zh-CN" sz="3200" spc="120" dirty="0">
                <a:latin typeface="Alibaba PuHuiTi 3.0 55 Regular" pitchFamily="18" charset="-122"/>
                <a:ea typeface="Alibaba PuHuiTi 3.0 55 Regular" pitchFamily="18" charset="-122"/>
                <a:cs typeface="Alibaba PuHuiTi 3.0 55 Regular" pitchFamily="18" charset="-122"/>
              </a:rPr>
              <a:t>BE</a:t>
            </a:r>
            <a:r>
              <a:rPr lang="zh-CN" altLang="en-US" sz="3200" spc="120" dirty="0">
                <a:latin typeface="Alibaba PuHuiTi 3.0 55 Regular" pitchFamily="18" charset="-122"/>
                <a:ea typeface="Alibaba PuHuiTi 3.0 55 Regular" pitchFamily="18" charset="-122"/>
                <a:cs typeface="Alibaba PuHuiTi 3.0 55 Regular" pitchFamily="18" charset="-122"/>
              </a:rPr>
              <a:t> 两类进程</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marR="0" lvl="0" indent="-285750" algn="l"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节点间负载均衡     </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285750" marR="0" lvl="0" indent="-285750" algn="l" defTabSz="914400" rtl="0" eaLnBrk="1" fontAlgn="ctr" latinLnBrk="0" hangingPunct="1">
              <a:lnSpc>
                <a:spcPct val="150000"/>
              </a:lnSpc>
              <a:spcBef>
                <a:spcPts val="0"/>
              </a:spcBef>
              <a:spcAft>
                <a:spcPts val="0"/>
              </a:spcAft>
              <a:buClrTx/>
              <a:buSzTx/>
              <a:buFont typeface="Arial" panose="020B0604020202020204" pitchFamily="34" charset="0"/>
              <a:buChar char="•"/>
              <a:tabLst/>
              <a:defRPr/>
            </a:pPr>
            <a:r>
              <a:rPr lang="zh-CN" altLang="en-US" sz="3200" spc="120" dirty="0">
                <a:latin typeface="Alibaba PuHuiTi 3.0 55 Regular" pitchFamily="18" charset="-122"/>
                <a:ea typeface="Alibaba PuHuiTi 3.0 55 Regular" pitchFamily="18" charset="-122"/>
                <a:cs typeface="Alibaba PuHuiTi 3.0 55 Regular" pitchFamily="18" charset="-122"/>
              </a:rPr>
              <a:t>列式存储，极高压缩比</a:t>
            </a:r>
            <a:endParaRPr lang="en-US" altLang="zh-CN" sz="3200" spc="120" dirty="0">
              <a:latin typeface="Alibaba PuHuiTi 3.0 55 Regular" pitchFamily="18" charset="-122"/>
              <a:ea typeface="Alibaba PuHuiTi 3.0 55 Regular" pitchFamily="18" charset="-122"/>
              <a:cs typeface="Alibaba PuHuiTi 3.0 55 Regular" pitchFamily="18" charset="-122"/>
            </a:endParaRPr>
          </a:p>
          <a:p>
            <a:pPr marL="406400" indent="-406400">
              <a:buSzPct val="120000"/>
              <a:buChar char="•"/>
              <a:defRPr sz="3200" spc="128"/>
            </a:pPr>
            <a:endParaRPr spc="120" dirty="0">
              <a:latin typeface="Alibaba PuHuiTi 3.0 55 Regular" pitchFamily="18" charset="-122"/>
              <a:ea typeface="Alibaba PuHuiTi 3.0 55 Regular" pitchFamily="18" charset="-122"/>
              <a:cs typeface="Alibaba PuHuiTi 3.0 55 Regular" pitchFamily="18" charset="-122"/>
            </a:endParaRPr>
          </a:p>
        </p:txBody>
      </p:sp>
    </p:spTree>
    <p:extLst>
      <p:ext uri="{BB962C8B-B14F-4D97-AF65-F5344CB8AC3E}">
        <p14:creationId xmlns:p14="http://schemas.microsoft.com/office/powerpoint/2010/main" val="323608780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75F4-E585-C690-E03B-2F67FF0FCB8F}"/>
              </a:ext>
            </a:extLst>
          </p:cNvPr>
          <p:cNvSpPr>
            <a:spLocks noGrp="1"/>
          </p:cNvSpPr>
          <p:nvPr>
            <p:ph type="title"/>
          </p:nvPr>
        </p:nvSpPr>
        <p:spPr/>
        <p:txBody>
          <a:bodyPr/>
          <a:lstStyle/>
          <a:p>
            <a:r>
              <a:rPr lang="en-US" dirty="0"/>
              <a:t>基于</a:t>
            </a:r>
            <a:r>
              <a:rPr lang="zh-CN" altLang="en-US" dirty="0"/>
              <a:t> </a:t>
            </a:r>
            <a:r>
              <a:rPr lang="en-US" altLang="zh-CN" dirty="0"/>
              <a:t>Apache</a:t>
            </a:r>
            <a:r>
              <a:rPr lang="zh-CN" altLang="en-US" dirty="0"/>
              <a:t> </a:t>
            </a:r>
            <a:r>
              <a:rPr lang="en-US" altLang="zh-CN" dirty="0"/>
              <a:t>Doris </a:t>
            </a:r>
            <a:r>
              <a:rPr lang="zh-CN" altLang="en-US" dirty="0"/>
              <a:t>构建全新大数据产品体系</a:t>
            </a:r>
            <a:endParaRPr lang="en-CN" dirty="0"/>
          </a:p>
        </p:txBody>
      </p:sp>
      <p:sp>
        <p:nvSpPr>
          <p:cNvPr id="5" name="输入你的小标题">
            <a:extLst>
              <a:ext uri="{FF2B5EF4-FFF2-40B4-BE49-F238E27FC236}">
                <a16:creationId xmlns:a16="http://schemas.microsoft.com/office/drawing/2014/main" id="{D732CE05-E3E5-2EC4-C62A-AF55A7F17DFB}"/>
              </a:ext>
            </a:extLst>
          </p:cNvPr>
          <p:cNvSpPr txBox="1"/>
          <p:nvPr/>
        </p:nvSpPr>
        <p:spPr>
          <a:xfrm>
            <a:off x="14118670" y="3502382"/>
            <a:ext cx="6705602"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defTabSz="825500">
              <a:lnSpc>
                <a:spcPct val="100000"/>
              </a:lnSpc>
              <a:defRPr sz="3200" spc="128">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统一 </a:t>
            </a:r>
            <a:r>
              <a:rPr lang="en-US" altLang="zh-CN" b="1" dirty="0">
                <a:latin typeface="Alibaba PuHuiTi 3.0 75 SemiBold" pitchFamily="18" charset="-122"/>
                <a:ea typeface="Alibaba PuHuiTi 3.0 75 SemiBold" pitchFamily="18" charset="-122"/>
                <a:cs typeface="Alibaba PuHuiTi 3.0 75 SemiBold" pitchFamily="18" charset="-122"/>
              </a:rPr>
              <a:t>OLAP</a:t>
            </a:r>
            <a:r>
              <a:rPr lang="zh-CN" altLang="en-US" b="1" dirty="0">
                <a:latin typeface="Alibaba PuHuiTi 3.0 75 SemiBold" pitchFamily="18" charset="-122"/>
                <a:ea typeface="Alibaba PuHuiTi 3.0 75 SemiBold" pitchFamily="18" charset="-122"/>
                <a:cs typeface="Alibaba PuHuiTi 3.0 75 SemiBold" pitchFamily="18" charset="-122"/>
              </a:rPr>
              <a:t> 技术栈</a:t>
            </a:r>
          </a:p>
        </p:txBody>
      </p:sp>
      <p:sp>
        <p:nvSpPr>
          <p:cNvPr id="6" name="输入正文内容，根据你的文章内容长度来进行页面最终调整。输入正文内容，根据你的文章内容长度来进行页面最终调整。">
            <a:extLst>
              <a:ext uri="{FF2B5EF4-FFF2-40B4-BE49-F238E27FC236}">
                <a16:creationId xmlns:a16="http://schemas.microsoft.com/office/drawing/2014/main" id="{FC86299C-C48B-BE9F-E712-78058CB05409}"/>
              </a:ext>
            </a:extLst>
          </p:cNvPr>
          <p:cNvSpPr txBox="1"/>
          <p:nvPr/>
        </p:nvSpPr>
        <p:spPr>
          <a:xfrm>
            <a:off x="14120601" y="7654468"/>
            <a:ext cx="6971746" cy="17157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defTabSz="2438337"/>
          </a:lstStyle>
          <a:p>
            <a:pPr marL="342900" indent="-342900">
              <a:lnSpc>
                <a:spcPct val="150000"/>
              </a:lnSpc>
              <a:buFont typeface="Arial" panose="020B0604020202020204" pitchFamily="34" charset="0"/>
              <a:buChar char="•"/>
            </a:pPr>
            <a:r>
              <a:rPr lang="en-US" altLang="zh-CN" spc="120" dirty="0">
                <a:latin typeface="Alibaba PuHuiTi 3.0 55 Regular" pitchFamily="18" charset="-122"/>
                <a:ea typeface="Alibaba PuHuiTi 3.0 55 Regular" pitchFamily="18" charset="-122"/>
                <a:cs typeface="Alibaba PuHuiTi 3.0 55 Regular" pitchFamily="18" charset="-122"/>
              </a:rPr>
              <a:t>Doris</a:t>
            </a:r>
            <a:r>
              <a:rPr lang="zh-CN" altLang="en-US" spc="120" dirty="0">
                <a:latin typeface="Alibaba PuHuiTi 3.0 55 Regular" pitchFamily="18" charset="-122"/>
                <a:ea typeface="Alibaba PuHuiTi 3.0 55 Regular" pitchFamily="18" charset="-122"/>
                <a:cs typeface="Alibaba PuHuiTi 3.0 55 Regular" pitchFamily="18" charset="-122"/>
              </a:rPr>
              <a:t> 集群之上构建统一的指标标签设计平台</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342900" indent="-342900">
              <a:lnSpc>
                <a:spcPct val="150000"/>
              </a:lnSpc>
              <a:buFont typeface="Arial" panose="020B0604020202020204" pitchFamily="34" charset="0"/>
              <a:buChar char="•"/>
            </a:pPr>
            <a:r>
              <a:rPr lang="zh-CN" altLang="en-US" spc="120" dirty="0">
                <a:latin typeface="Alibaba PuHuiTi 3.0 55 Regular" pitchFamily="18" charset="-122"/>
                <a:ea typeface="Alibaba PuHuiTi 3.0 55 Regular" pitchFamily="18" charset="-122"/>
                <a:cs typeface="Alibaba PuHuiTi 3.0 55 Regular" pitchFamily="18" charset="-122"/>
              </a:rPr>
              <a:t>形成“上下经营一张表”</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342900" indent="-342900">
              <a:lnSpc>
                <a:spcPct val="150000"/>
              </a:lnSpc>
              <a:buFont typeface="Arial" panose="020B0604020202020204" pitchFamily="34" charset="0"/>
              <a:buChar char="•"/>
            </a:pPr>
            <a:r>
              <a:rPr lang="zh-CN" altLang="en-US" spc="120" dirty="0">
                <a:latin typeface="Alibaba PuHuiTi 3.0 55 Regular" pitchFamily="18" charset="-122"/>
                <a:ea typeface="Alibaba PuHuiTi 3.0 55 Regular" pitchFamily="18" charset="-122"/>
                <a:cs typeface="Alibaba PuHuiTi 3.0 55 Regular" pitchFamily="18" charset="-122"/>
              </a:rPr>
              <a:t>完善经营指标追踪体系</a:t>
            </a:r>
          </a:p>
        </p:txBody>
      </p:sp>
      <p:sp>
        <p:nvSpPr>
          <p:cNvPr id="7" name="输入你的小标题">
            <a:extLst>
              <a:ext uri="{FF2B5EF4-FFF2-40B4-BE49-F238E27FC236}">
                <a16:creationId xmlns:a16="http://schemas.microsoft.com/office/drawing/2014/main" id="{59CA31FF-CC66-A043-0771-AECEE2757828}"/>
              </a:ext>
            </a:extLst>
          </p:cNvPr>
          <p:cNvSpPr txBox="1"/>
          <p:nvPr/>
        </p:nvSpPr>
        <p:spPr>
          <a:xfrm>
            <a:off x="14120601" y="6880702"/>
            <a:ext cx="6705602"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defTabSz="825500">
              <a:lnSpc>
                <a:spcPct val="100000"/>
              </a:lnSpc>
              <a:defRPr sz="3200" spc="128">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统一的指标标签设计平台</a:t>
            </a:r>
          </a:p>
        </p:txBody>
      </p:sp>
      <p:sp>
        <p:nvSpPr>
          <p:cNvPr id="8" name="外线框是文字输入区参考线，请在正式稿中删除。文字：根据文章长度选择适合的文字尺寸，以32-24号字为宜。">
            <a:extLst>
              <a:ext uri="{FF2B5EF4-FFF2-40B4-BE49-F238E27FC236}">
                <a16:creationId xmlns:a16="http://schemas.microsoft.com/office/drawing/2014/main" id="{B8730598-35C2-F24B-73DC-E94FBE60FD36}"/>
              </a:ext>
            </a:extLst>
          </p:cNvPr>
          <p:cNvSpPr txBox="1"/>
          <p:nvPr/>
        </p:nvSpPr>
        <p:spPr>
          <a:xfrm>
            <a:off x="14118670" y="4126329"/>
            <a:ext cx="6971747" cy="17157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defTabSz="2438337"/>
          </a:lstStyle>
          <a:p>
            <a:pPr marL="342900" indent="-342900">
              <a:lnSpc>
                <a:spcPct val="150000"/>
              </a:lnSpc>
              <a:buFont typeface="Arial" panose="020B0604020202020204" pitchFamily="34" charset="0"/>
              <a:buChar char="•"/>
            </a:pPr>
            <a:r>
              <a:rPr lang="en-CN" spc="120" dirty="0">
                <a:latin typeface="Alibaba PuHuiTi 3.0 55 Regular" pitchFamily="18" charset="-122"/>
                <a:ea typeface="Alibaba PuHuiTi 3.0 55 Regular" pitchFamily="18" charset="-122"/>
                <a:cs typeface="Alibaba PuHuiTi 3.0 55 Regular" pitchFamily="18" charset="-122"/>
              </a:rPr>
              <a:t>统一的数据查询与计算引擎</a:t>
            </a:r>
          </a:p>
          <a:p>
            <a:pPr marL="342900" indent="-342900">
              <a:lnSpc>
                <a:spcPct val="150000"/>
              </a:lnSpc>
              <a:buFont typeface="Arial" panose="020B0604020202020204" pitchFamily="34" charset="0"/>
              <a:buChar char="•"/>
            </a:pPr>
            <a:r>
              <a:rPr lang="en-CN" spc="120" dirty="0">
                <a:latin typeface="Alibaba PuHuiTi 3.0 55 Regular" pitchFamily="18" charset="-122"/>
                <a:ea typeface="Alibaba PuHuiTi 3.0 55 Regular" pitchFamily="18" charset="-122"/>
                <a:cs typeface="Alibaba PuHuiTi 3.0 55 Regular" pitchFamily="18" charset="-122"/>
              </a:rPr>
              <a:t>可插拔引擎</a:t>
            </a:r>
          </a:p>
          <a:p>
            <a:pPr marL="342900" indent="-342900">
              <a:lnSpc>
                <a:spcPct val="150000"/>
              </a:lnSpc>
              <a:buFont typeface="Arial" panose="020B0604020202020204" pitchFamily="34" charset="0"/>
              <a:buChar char="•"/>
            </a:pPr>
            <a:r>
              <a:rPr lang="en-CN" spc="120" dirty="0">
                <a:latin typeface="Alibaba PuHuiTi 3.0 55 Regular" pitchFamily="18" charset="-122"/>
                <a:ea typeface="Alibaba PuHuiTi 3.0 55 Regular" pitchFamily="18" charset="-122"/>
                <a:cs typeface="Alibaba PuHuiTi 3.0 55 Regular" pitchFamily="18" charset="-122"/>
              </a:rPr>
              <a:t>减少重复开发</a:t>
            </a:r>
            <a:r>
              <a:rPr lang="zh-CN" altLang="en-US" spc="120" dirty="0">
                <a:latin typeface="Alibaba PuHuiTi 3.0 55 Regular" pitchFamily="18" charset="-122"/>
                <a:ea typeface="Alibaba PuHuiTi 3.0 55 Regular" pitchFamily="18" charset="-122"/>
                <a:cs typeface="Alibaba PuHuiTi 3.0 55 Regular" pitchFamily="18" charset="-122"/>
              </a:rPr>
              <a:t>、冗余存储</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9" name="输入正文内容，根据你的文章内容长度来进行页面最终调整。输入正文内容，根据你的文章内容长度来进行页面最终调整。">
            <a:extLst>
              <a:ext uri="{FF2B5EF4-FFF2-40B4-BE49-F238E27FC236}">
                <a16:creationId xmlns:a16="http://schemas.microsoft.com/office/drawing/2014/main" id="{3D6CCD2D-7B8B-FBA3-1143-7C53D644DBD1}"/>
              </a:ext>
            </a:extLst>
          </p:cNvPr>
          <p:cNvSpPr txBox="1"/>
          <p:nvPr/>
        </p:nvSpPr>
        <p:spPr>
          <a:xfrm>
            <a:off x="14120601" y="11144507"/>
            <a:ext cx="6705602" cy="11617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2438337"/>
          </a:lstStyle>
          <a:p>
            <a:pPr marL="342900" indent="-342900">
              <a:lnSpc>
                <a:spcPct val="150000"/>
              </a:lnSpc>
              <a:buFont typeface="Arial" panose="020B0604020202020204" pitchFamily="34" charset="0"/>
              <a:buChar char="•"/>
            </a:pPr>
            <a:r>
              <a:rPr lang="en-US" altLang="zh-CN" spc="120" dirty="0">
                <a:latin typeface="Alibaba PuHuiTi 3.0 55 Regular" pitchFamily="18" charset="-122"/>
                <a:ea typeface="Alibaba PuHuiTi 3.0 55 Regular" pitchFamily="18" charset="-122"/>
                <a:cs typeface="Alibaba PuHuiTi 3.0 55 Regular" pitchFamily="18" charset="-122"/>
              </a:rPr>
              <a:t>API</a:t>
            </a:r>
            <a:r>
              <a:rPr lang="zh-CN" altLang="en-US" spc="120" dirty="0">
                <a:latin typeface="Alibaba PuHuiTi 3.0 55 Regular" pitchFamily="18" charset="-122"/>
                <a:ea typeface="Alibaba PuHuiTi 3.0 55 Regular" pitchFamily="18" charset="-122"/>
                <a:cs typeface="Alibaba PuHuiTi 3.0 55 Regular" pitchFamily="18" charset="-122"/>
              </a:rPr>
              <a:t> 接口服务化</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342900" indent="-342900">
              <a:lnSpc>
                <a:spcPct val="150000"/>
              </a:lnSpc>
              <a:buFont typeface="Arial" panose="020B0604020202020204" pitchFamily="34" charset="0"/>
              <a:buChar char="•"/>
            </a:pPr>
            <a:r>
              <a:rPr lang="zh-CN" altLang="en-US" spc="120" dirty="0">
                <a:latin typeface="Alibaba PuHuiTi 3.0 55 Regular" pitchFamily="18" charset="-122"/>
                <a:ea typeface="Alibaba PuHuiTi 3.0 55 Regular" pitchFamily="18" charset="-122"/>
                <a:cs typeface="Alibaba PuHuiTi 3.0 55 Regular" pitchFamily="18" charset="-122"/>
              </a:rPr>
              <a:t>打通各类应用系统的数据调取 </a:t>
            </a:r>
          </a:p>
        </p:txBody>
      </p:sp>
      <p:sp>
        <p:nvSpPr>
          <p:cNvPr id="10" name="输入你的小标题">
            <a:extLst>
              <a:ext uri="{FF2B5EF4-FFF2-40B4-BE49-F238E27FC236}">
                <a16:creationId xmlns:a16="http://schemas.microsoft.com/office/drawing/2014/main" id="{FCFD8648-BE93-E619-24D7-F163BCDCE58E}"/>
              </a:ext>
            </a:extLst>
          </p:cNvPr>
          <p:cNvSpPr txBox="1"/>
          <p:nvPr/>
        </p:nvSpPr>
        <p:spPr>
          <a:xfrm>
            <a:off x="14120601" y="10370741"/>
            <a:ext cx="6705602"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defTabSz="825500">
              <a:lnSpc>
                <a:spcPct val="100000"/>
              </a:lnSpc>
              <a:defRPr sz="3200" spc="128">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统一的数据服务平台</a:t>
            </a:r>
          </a:p>
        </p:txBody>
      </p:sp>
      <p:pic>
        <p:nvPicPr>
          <p:cNvPr id="3" name="Picture 2">
            <a:extLst>
              <a:ext uri="{FF2B5EF4-FFF2-40B4-BE49-F238E27FC236}">
                <a16:creationId xmlns:a16="http://schemas.microsoft.com/office/drawing/2014/main" id="{1A72A562-0AC1-8FF8-F3C6-81E18491F0DD}"/>
              </a:ext>
            </a:extLst>
          </p:cNvPr>
          <p:cNvPicPr>
            <a:picLocks noChangeAspect="1"/>
          </p:cNvPicPr>
          <p:nvPr/>
        </p:nvPicPr>
        <p:blipFill>
          <a:blip r:embed="rId3"/>
          <a:stretch>
            <a:fillRect/>
          </a:stretch>
        </p:blipFill>
        <p:spPr>
          <a:xfrm>
            <a:off x="2033797" y="3033020"/>
            <a:ext cx="10158204" cy="10682980"/>
          </a:xfrm>
          <a:prstGeom prst="rect">
            <a:avLst/>
          </a:prstGeom>
        </p:spPr>
      </p:pic>
    </p:spTree>
    <p:extLst>
      <p:ext uri="{BB962C8B-B14F-4D97-AF65-F5344CB8AC3E}">
        <p14:creationId xmlns:p14="http://schemas.microsoft.com/office/powerpoint/2010/main" val="231624431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 name="36"/>
          <p:cNvSpPr txBox="1"/>
          <p:nvPr/>
        </p:nvSpPr>
        <p:spPr>
          <a:xfrm>
            <a:off x="2209008" y="4387658"/>
            <a:ext cx="2507098" cy="2564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ctr">
              <a:lnSpc>
                <a:spcPct val="100000"/>
              </a:lnSpc>
              <a:defRPr sz="16000" spc="0">
                <a:solidFill>
                  <a:srgbClr val="000000"/>
                </a:solidFill>
                <a:latin typeface="+mn-lt"/>
                <a:ea typeface="+mn-ea"/>
                <a:cs typeface="+mn-cs"/>
                <a:sym typeface="Alibaba PuHuiTi 3 75 SemiBold"/>
              </a:defRPr>
            </a:lvl1pPr>
          </a:lstStyle>
          <a:p>
            <a:r>
              <a:rPr lang="en-US" altLang="zh-CN" b="1" dirty="0">
                <a:latin typeface="Alibaba PuHuiTi 3.0 75 SemiBold" pitchFamily="18" charset="-122"/>
                <a:ea typeface="Alibaba PuHuiTi 3.0 75 SemiBold" pitchFamily="18" charset="-122"/>
                <a:cs typeface="Alibaba PuHuiTi 3.0 75 SemiBold" pitchFamily="18" charset="-122"/>
              </a:rPr>
              <a:t>14</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505" name="%"/>
          <p:cNvSpPr txBox="1"/>
          <p:nvPr/>
        </p:nvSpPr>
        <p:spPr>
          <a:xfrm>
            <a:off x="5161338" y="5670060"/>
            <a:ext cx="627928" cy="852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lgn="ctr" defTabSz="825500">
              <a:defRPr sz="4000" spc="159"/>
            </a:lvl1pPr>
          </a:lstStyle>
          <a:p>
            <a:r>
              <a:rPr lang="en-CN" dirty="0">
                <a:latin typeface="Alibaba PuHuiTi 3.0 55 Regular" pitchFamily="18" charset="-122"/>
                <a:ea typeface="Alibaba PuHuiTi 3.0 55 Regular" pitchFamily="18" charset="-122"/>
                <a:cs typeface="Alibaba PuHuiTi 3.0 55 Regular" pitchFamily="18" charset="-122"/>
              </a:rPr>
              <a:t>倍</a:t>
            </a:r>
            <a:endParaRPr dirty="0">
              <a:latin typeface="Alibaba PuHuiTi 3.0 55 Regular" pitchFamily="18" charset="-122"/>
              <a:ea typeface="Alibaba PuHuiTi 3.0 55 Regular" pitchFamily="18" charset="-122"/>
              <a:cs typeface="Alibaba PuHuiTi 3.0 55 Regular" pitchFamily="18" charset="-122"/>
            </a:endParaRPr>
          </a:p>
        </p:txBody>
      </p:sp>
      <p:sp>
        <p:nvSpPr>
          <p:cNvPr id="506" name="47"/>
          <p:cNvSpPr txBox="1"/>
          <p:nvPr/>
        </p:nvSpPr>
        <p:spPr>
          <a:xfrm>
            <a:off x="2360065" y="9741495"/>
            <a:ext cx="2507098" cy="2564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ctr">
              <a:lnSpc>
                <a:spcPct val="100000"/>
              </a:lnSpc>
              <a:defRPr sz="16000" spc="0">
                <a:solidFill>
                  <a:srgbClr val="000000"/>
                </a:solidFill>
                <a:latin typeface="+mn-lt"/>
                <a:ea typeface="+mn-ea"/>
                <a:cs typeface="+mn-cs"/>
                <a:sym typeface="Alibaba PuHuiTi 3 75 SemiBold"/>
              </a:defRPr>
            </a:lvl1pPr>
          </a:lstStyle>
          <a:p>
            <a:r>
              <a:rPr lang="en-US" altLang="zh-CN" b="1" dirty="0">
                <a:latin typeface="Alibaba PuHuiTi 3.0 75 SemiBold" pitchFamily="18" charset="-122"/>
                <a:ea typeface="Alibaba PuHuiTi 3.0 75 SemiBold" pitchFamily="18" charset="-122"/>
                <a:cs typeface="Alibaba PuHuiTi 3.0 75 SemiBold" pitchFamily="18" charset="-122"/>
              </a:rPr>
              <a:t>10</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507" name="%"/>
          <p:cNvSpPr txBox="1"/>
          <p:nvPr/>
        </p:nvSpPr>
        <p:spPr>
          <a:xfrm>
            <a:off x="5154328" y="11263897"/>
            <a:ext cx="627928" cy="852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lvl1pPr algn="ctr" defTabSz="825500">
              <a:defRPr sz="4000" spc="159"/>
            </a:lvl1pPr>
          </a:lstStyle>
          <a:p>
            <a:r>
              <a:rPr lang="en-CN" dirty="0">
                <a:latin typeface="Alibaba PuHuiTi 3.0 55 Regular" pitchFamily="18" charset="-122"/>
                <a:ea typeface="Alibaba PuHuiTi 3.0 55 Regular" pitchFamily="18" charset="-122"/>
                <a:cs typeface="Alibaba PuHuiTi 3.0 55 Regular" pitchFamily="18" charset="-122"/>
              </a:rPr>
              <a:t>倍</a:t>
            </a:r>
            <a:endParaRPr dirty="0">
              <a:latin typeface="Alibaba PuHuiTi 3.0 55 Regular" pitchFamily="18" charset="-122"/>
              <a:ea typeface="Alibaba PuHuiTi 3.0 55 Regular" pitchFamily="18" charset="-122"/>
              <a:cs typeface="Alibaba PuHuiTi 3.0 55 Regular" pitchFamily="18" charset="-122"/>
            </a:endParaRPr>
          </a:p>
        </p:txBody>
      </p:sp>
      <p:sp>
        <p:nvSpPr>
          <p:cNvPr id="3" name="模文框模板1">
            <a:extLst>
              <a:ext uri="{FF2B5EF4-FFF2-40B4-BE49-F238E27FC236}">
                <a16:creationId xmlns:a16="http://schemas.microsoft.com/office/drawing/2014/main" id="{058D3F3B-91D3-F390-D40D-AED8428D2DF0}"/>
              </a:ext>
            </a:extLst>
          </p:cNvPr>
          <p:cNvSpPr txBox="1">
            <a:spLocks noGrp="1"/>
          </p:cNvSpPr>
          <p:nvPr>
            <p:ph type="title"/>
          </p:nvPr>
        </p:nvSpPr>
        <p:spPr>
          <a:xfrm>
            <a:off x="2147" y="1409700"/>
            <a:ext cx="24379706" cy="1092200"/>
          </a:xfrm>
          <a:prstGeom prst="rect">
            <a:avLst/>
          </a:prstGeom>
        </p:spPr>
        <p:txBody>
          <a:bodyPr/>
          <a:lstStyle/>
          <a:p>
            <a:r>
              <a:rPr lang="en-CN" dirty="0"/>
              <a:t>统一</a:t>
            </a:r>
            <a:r>
              <a:rPr lang="zh-CN" altLang="en-US" dirty="0"/>
              <a:t> </a:t>
            </a:r>
            <a:r>
              <a:rPr lang="en-US" altLang="zh-CN" dirty="0"/>
              <a:t>OLAP</a:t>
            </a:r>
            <a:r>
              <a:rPr lang="zh-CN" altLang="en-US" dirty="0"/>
              <a:t> 技术栈，加速业务需求交付</a:t>
            </a:r>
            <a:endParaRPr dirty="0"/>
          </a:p>
        </p:txBody>
      </p:sp>
      <p:sp>
        <p:nvSpPr>
          <p:cNvPr id="4" name="1">
            <a:extLst>
              <a:ext uri="{FF2B5EF4-FFF2-40B4-BE49-F238E27FC236}">
                <a16:creationId xmlns:a16="http://schemas.microsoft.com/office/drawing/2014/main" id="{41EFE769-0699-6EB1-E86C-6AB93BBAD766}"/>
              </a:ext>
            </a:extLst>
          </p:cNvPr>
          <p:cNvSpPr/>
          <p:nvPr/>
        </p:nvSpPr>
        <p:spPr>
          <a:xfrm>
            <a:off x="8770132" y="3563057"/>
            <a:ext cx="6692274" cy="3124302"/>
          </a:xfrm>
          <a:prstGeom prst="rect">
            <a:avLst/>
          </a:prstGeom>
          <a:ln w="12700">
            <a:solidFill>
              <a:srgbClr val="000000">
                <a:alpha val="16000"/>
              </a:srgbClr>
            </a:solidFill>
            <a:miter lim="400000"/>
          </a:ln>
        </p:spPr>
        <p:txBody>
          <a:bodyPr lIns="50800" tIns="50800" rIns="50800" bIns="50800" anchor="ctr"/>
          <a:lstStyle/>
          <a:p>
            <a:pPr algn="ctr" defTabSz="825500">
              <a:lnSpc>
                <a:spcPct val="100000"/>
              </a:lnSpc>
              <a:defRPr sz="32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5" name="小标题一">
            <a:extLst>
              <a:ext uri="{FF2B5EF4-FFF2-40B4-BE49-F238E27FC236}">
                <a16:creationId xmlns:a16="http://schemas.microsoft.com/office/drawing/2014/main" id="{7D6D43AD-33C8-BADD-BB3C-61D6EDC7888E}"/>
              </a:ext>
            </a:extLst>
          </p:cNvPr>
          <p:cNvSpPr/>
          <p:nvPr/>
        </p:nvSpPr>
        <p:spPr>
          <a:xfrm>
            <a:off x="8775541" y="3456036"/>
            <a:ext cx="6692274" cy="788143"/>
          </a:xfrm>
          <a:prstGeom prst="rect">
            <a:avLst/>
          </a:prstGeom>
          <a:solidFill>
            <a:srgbClr val="5533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144000" bIns="91439"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en-US" b="1" dirty="0" err="1">
                <a:latin typeface="Alibaba PuHuiTi 3.0 75 SemiBold" pitchFamily="18" charset="-122"/>
                <a:ea typeface="Alibaba PuHuiTi 3.0 75 SemiBold" pitchFamily="18" charset="-122"/>
                <a:cs typeface="Alibaba PuHuiTi 3.0 75 SemiBold" pitchFamily="18" charset="-122"/>
              </a:rPr>
              <a:t>原架构</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6" name="灰色区域代表文字输入区，请在正式稿中删除。…">
            <a:extLst>
              <a:ext uri="{FF2B5EF4-FFF2-40B4-BE49-F238E27FC236}">
                <a16:creationId xmlns:a16="http://schemas.microsoft.com/office/drawing/2014/main" id="{C0B85176-9EAC-8C83-20F0-5C0A344BB289}"/>
              </a:ext>
            </a:extLst>
          </p:cNvPr>
          <p:cNvSpPr txBox="1"/>
          <p:nvPr/>
        </p:nvSpPr>
        <p:spPr>
          <a:xfrm>
            <a:off x="9320784" y="4604623"/>
            <a:ext cx="5742432" cy="18297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91439" bIns="91439">
            <a:spAutoFit/>
          </a:bodyPr>
          <a:lstStyle/>
          <a:p>
            <a:pPr marL="457200" indent="-457200">
              <a:buSzPct val="120000"/>
              <a:buFont typeface="Arial" panose="020B0604020202020204" pitchFamily="34" charset="0"/>
              <a:buChar char="•"/>
              <a:defRPr sz="3200" spc="128"/>
            </a:pPr>
            <a:r>
              <a:rPr lang="en-CN" sz="2800" spc="120" dirty="0">
                <a:latin typeface="Alibaba PuHuiTi 3.0 55 Regular" pitchFamily="18" charset="-122"/>
                <a:ea typeface="Alibaba PuHuiTi 3.0 55 Regular" pitchFamily="18" charset="-122"/>
                <a:cs typeface="Alibaba PuHuiTi 3.0 55 Regular" pitchFamily="18" charset="-122"/>
              </a:rPr>
              <a:t>链路长</a:t>
            </a:r>
            <a:r>
              <a:rPr lang="zh-CN" altLang="en-US" sz="2800" spc="120" dirty="0">
                <a:latin typeface="Alibaba PuHuiTi 3.0 55 Regular" pitchFamily="18" charset="-122"/>
                <a:ea typeface="Alibaba PuHuiTi 3.0 55 Regular" pitchFamily="18" charset="-122"/>
                <a:cs typeface="Alibaba PuHuiTi 3.0 55 Regular" pitchFamily="18" charset="-122"/>
              </a:rPr>
              <a:t>、导数重复、定制开发</a:t>
            </a:r>
            <a:endParaRPr lang="en-US" altLang="zh-CN" sz="2800" spc="120" dirty="0">
              <a:latin typeface="Alibaba PuHuiTi 3.0 55 Regular" pitchFamily="18" charset="-122"/>
              <a:ea typeface="Alibaba PuHuiTi 3.0 55 Regular" pitchFamily="18" charset="-122"/>
              <a:cs typeface="Alibaba PuHuiTi 3.0 55 Regular" pitchFamily="18" charset="-122"/>
            </a:endParaRPr>
          </a:p>
          <a:p>
            <a:pPr marL="457200" indent="-457200">
              <a:buSzPct val="120000"/>
              <a:buFont typeface="Arial" panose="020B0604020202020204" pitchFamily="34" charset="0"/>
              <a:buChar char="•"/>
              <a:defRPr sz="3200" spc="128"/>
            </a:pPr>
            <a:r>
              <a:rPr lang="en-US" altLang="zh-CN" sz="2800" spc="120" dirty="0">
                <a:latin typeface="Alibaba PuHuiTi 3.0 55 Regular" pitchFamily="18" charset="-122"/>
                <a:ea typeface="Alibaba PuHuiTi 3.0 55 Regular" pitchFamily="18" charset="-122"/>
                <a:cs typeface="Alibaba PuHuiTi 3.0 55 Regular" pitchFamily="18" charset="-122"/>
              </a:rPr>
              <a:t>14</a:t>
            </a:r>
            <a:r>
              <a:rPr lang="zh-CN" altLang="en-US" sz="2800" spc="120" dirty="0">
                <a:latin typeface="Alibaba PuHuiTi 3.0 55 Regular" pitchFamily="18" charset="-122"/>
                <a:ea typeface="Alibaba PuHuiTi 3.0 55 Regular" pitchFamily="18" charset="-122"/>
                <a:cs typeface="Alibaba PuHuiTi 3.0 55 Regular" pitchFamily="18" charset="-122"/>
              </a:rPr>
              <a:t> 个 </a:t>
            </a:r>
            <a:r>
              <a:rPr lang="en-US" altLang="zh-CN" sz="2800" spc="120" dirty="0">
                <a:latin typeface="Alibaba PuHuiTi 3.0 55 Regular" pitchFamily="18" charset="-122"/>
                <a:ea typeface="Alibaba PuHuiTi 3.0 55 Regular" pitchFamily="18" charset="-122"/>
                <a:cs typeface="Alibaba PuHuiTi 3.0 55 Regular" pitchFamily="18" charset="-122"/>
              </a:rPr>
              <a:t>PG</a:t>
            </a:r>
            <a:r>
              <a:rPr lang="zh-CN" altLang="en-US" sz="2800" spc="120" dirty="0">
                <a:latin typeface="Alibaba PuHuiTi 3.0 55 Regular" pitchFamily="18" charset="-122"/>
                <a:ea typeface="Alibaba PuHuiTi 3.0 55 Regular" pitchFamily="18" charset="-122"/>
                <a:cs typeface="Alibaba PuHuiTi 3.0 55 Regular" pitchFamily="18" charset="-122"/>
              </a:rPr>
              <a:t> 数据库成本压力</a:t>
            </a:r>
            <a:endParaRPr lang="en-US" altLang="zh-CN" sz="2800" spc="120" dirty="0">
              <a:latin typeface="Alibaba PuHuiTi 3.0 55 Regular" pitchFamily="18" charset="-122"/>
              <a:ea typeface="Alibaba PuHuiTi 3.0 55 Regular" pitchFamily="18" charset="-122"/>
              <a:cs typeface="Alibaba PuHuiTi 3.0 55 Regular" pitchFamily="18" charset="-122"/>
            </a:endParaRPr>
          </a:p>
          <a:p>
            <a:pPr marL="457200" indent="-457200">
              <a:buSzPct val="120000"/>
              <a:buFont typeface="Arial" panose="020B0604020202020204" pitchFamily="34" charset="0"/>
              <a:buChar char="•"/>
              <a:defRPr sz="3200" spc="128"/>
            </a:pPr>
            <a:r>
              <a:rPr lang="zh-CN" altLang="en-US" sz="2800" spc="120" dirty="0">
                <a:latin typeface="Alibaba PuHuiTi 3.0 55 Regular" pitchFamily="18" charset="-122"/>
                <a:ea typeface="Alibaba PuHuiTi 3.0 55 Regular" pitchFamily="18" charset="-122"/>
                <a:cs typeface="Alibaba PuHuiTi 3.0 55 Regular" pitchFamily="18" charset="-122"/>
              </a:rPr>
              <a:t>业务交付耗时 </a:t>
            </a:r>
            <a:r>
              <a:rPr lang="en-US" altLang="zh-CN" sz="2800" spc="120" dirty="0">
                <a:latin typeface="Alibaba PuHuiTi 3.0 55 Regular" pitchFamily="18" charset="-122"/>
                <a:ea typeface="Alibaba PuHuiTi 3.0 55 Regular" pitchFamily="18" charset="-122"/>
                <a:cs typeface="Alibaba PuHuiTi 3.0 55 Regular" pitchFamily="18" charset="-122"/>
              </a:rPr>
              <a:t>2</a:t>
            </a:r>
            <a:r>
              <a:rPr lang="zh-CN" altLang="en-US" sz="2800" spc="120" dirty="0">
                <a:latin typeface="Alibaba PuHuiTi 3.0 55 Regular" pitchFamily="18" charset="-122"/>
                <a:ea typeface="Alibaba PuHuiTi 3.0 55 Regular" pitchFamily="18" charset="-122"/>
                <a:cs typeface="Alibaba PuHuiTi 3.0 55 Regular" pitchFamily="18" charset="-122"/>
              </a:rPr>
              <a:t> 周</a:t>
            </a:r>
            <a:endParaRPr lang="en-US" altLang="zh-CN" sz="2800" spc="120" dirty="0">
              <a:latin typeface="Alibaba PuHuiTi 3.0 55 Regular" pitchFamily="18" charset="-122"/>
              <a:ea typeface="Alibaba PuHuiTi 3.0 55 Regular" pitchFamily="18" charset="-122"/>
              <a:cs typeface="Alibaba PuHuiTi 3.0 55 Regular" pitchFamily="18" charset="-122"/>
            </a:endParaRPr>
          </a:p>
        </p:txBody>
      </p:sp>
      <p:sp>
        <p:nvSpPr>
          <p:cNvPr id="8" name="1">
            <a:extLst>
              <a:ext uri="{FF2B5EF4-FFF2-40B4-BE49-F238E27FC236}">
                <a16:creationId xmlns:a16="http://schemas.microsoft.com/office/drawing/2014/main" id="{BABE8213-B64B-B0F7-3967-1C05F4F18AC9}"/>
              </a:ext>
            </a:extLst>
          </p:cNvPr>
          <p:cNvSpPr/>
          <p:nvPr/>
        </p:nvSpPr>
        <p:spPr>
          <a:xfrm>
            <a:off x="16405143" y="3563057"/>
            <a:ext cx="6686866" cy="3124302"/>
          </a:xfrm>
          <a:prstGeom prst="rect">
            <a:avLst/>
          </a:prstGeom>
          <a:ln w="12700">
            <a:solidFill>
              <a:srgbClr val="000000">
                <a:alpha val="16000"/>
              </a:srgbClr>
            </a:solidFill>
            <a:miter lim="400000"/>
          </a:ln>
        </p:spPr>
        <p:txBody>
          <a:bodyPr lIns="50800" tIns="50800" rIns="50800" bIns="50800" anchor="ctr"/>
          <a:lstStyle/>
          <a:p>
            <a:pPr algn="ctr" defTabSz="825500">
              <a:lnSpc>
                <a:spcPct val="100000"/>
              </a:lnSpc>
              <a:defRPr sz="32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9" name="小标题一">
            <a:extLst>
              <a:ext uri="{FF2B5EF4-FFF2-40B4-BE49-F238E27FC236}">
                <a16:creationId xmlns:a16="http://schemas.microsoft.com/office/drawing/2014/main" id="{34503101-273E-936B-FB79-FF6A1D965A99}"/>
              </a:ext>
            </a:extLst>
          </p:cNvPr>
          <p:cNvSpPr/>
          <p:nvPr/>
        </p:nvSpPr>
        <p:spPr>
          <a:xfrm>
            <a:off x="16399735" y="3456037"/>
            <a:ext cx="6692274" cy="756466"/>
          </a:xfrm>
          <a:prstGeom prst="rect">
            <a:avLst/>
          </a:prstGeom>
          <a:solidFill>
            <a:srgbClr val="5533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144000" bIns="91439"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en-US" b="1" dirty="0" err="1">
                <a:latin typeface="Alibaba PuHuiTi 3.0 75 SemiBold" pitchFamily="18" charset="-122"/>
                <a:ea typeface="Alibaba PuHuiTi 3.0 75 SemiBold" pitchFamily="18" charset="-122"/>
                <a:cs typeface="Alibaba PuHuiTi 3.0 75 SemiBold" pitchFamily="18" charset="-122"/>
              </a:rPr>
              <a:t>新架构</a:t>
            </a:r>
            <a:r>
              <a:rPr lang="zh-CN" altLang="en-US" b="1" dirty="0">
                <a:latin typeface="Alibaba PuHuiTi 3.0 75 SemiBold" pitchFamily="18" charset="-122"/>
                <a:ea typeface="Alibaba PuHuiTi 3.0 75 SemiBold" pitchFamily="18" charset="-122"/>
                <a:cs typeface="Alibaba PuHuiTi 3.0 75 SemiBold" pitchFamily="18" charset="-122"/>
              </a:rPr>
              <a:t> </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10" name="灰色区域代表文字输入区，请在正式稿中删除。…">
            <a:extLst>
              <a:ext uri="{FF2B5EF4-FFF2-40B4-BE49-F238E27FC236}">
                <a16:creationId xmlns:a16="http://schemas.microsoft.com/office/drawing/2014/main" id="{52056CEC-74E7-D712-72E8-CAA65038866F}"/>
              </a:ext>
            </a:extLst>
          </p:cNvPr>
          <p:cNvSpPr txBox="1"/>
          <p:nvPr/>
        </p:nvSpPr>
        <p:spPr>
          <a:xfrm>
            <a:off x="17477915" y="4592854"/>
            <a:ext cx="5094885" cy="18297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91439" bIns="91439">
            <a:spAutoFit/>
          </a:bodyPr>
          <a:lstStyle/>
          <a:p>
            <a:pPr marL="457200" indent="-457200">
              <a:buSzPct val="120000"/>
              <a:buFont typeface="Arial" panose="020B0604020202020204" pitchFamily="34" charset="0"/>
              <a:buChar char="•"/>
              <a:defRPr sz="3200" spc="128"/>
            </a:pPr>
            <a:r>
              <a:rPr lang="zh-CN" altLang="en-US" sz="2800" spc="120" dirty="0">
                <a:latin typeface="Alibaba PuHuiTi 3.0 55 Regular" pitchFamily="18" charset="-122"/>
                <a:ea typeface="Alibaba PuHuiTi 3.0 55 Regular" pitchFamily="18" charset="-122"/>
                <a:cs typeface="Alibaba PuHuiTi 3.0 55 Regular" pitchFamily="18" charset="-122"/>
              </a:rPr>
              <a:t>架构统一、运维成本降低</a:t>
            </a:r>
            <a:endParaRPr lang="en-US" altLang="zh-CN" sz="2800" spc="120" dirty="0">
              <a:latin typeface="Alibaba PuHuiTi 3.0 55 Regular" pitchFamily="18" charset="-122"/>
              <a:ea typeface="Alibaba PuHuiTi 3.0 55 Regular" pitchFamily="18" charset="-122"/>
              <a:cs typeface="Alibaba PuHuiTi 3.0 55 Regular" pitchFamily="18" charset="-122"/>
            </a:endParaRPr>
          </a:p>
          <a:p>
            <a:pPr marL="457200" indent="-457200">
              <a:buSzPct val="120000"/>
              <a:buFont typeface="Arial" panose="020B0604020202020204" pitchFamily="34" charset="0"/>
              <a:buChar char="•"/>
              <a:defRPr sz="3200" spc="128"/>
            </a:pPr>
            <a:r>
              <a:rPr lang="zh-CN" altLang="en-CN" sz="2800" spc="120" dirty="0">
                <a:latin typeface="Alibaba PuHuiTi 3.0 55 Regular" pitchFamily="18" charset="-122"/>
                <a:ea typeface="Alibaba PuHuiTi 3.0 55 Regular" pitchFamily="18" charset="-122"/>
                <a:cs typeface="Alibaba PuHuiTi 3.0 55 Regular" pitchFamily="18" charset="-122"/>
              </a:rPr>
              <a:t>丰富</a:t>
            </a:r>
            <a:r>
              <a:rPr lang="zh-CN" altLang="en-US" sz="2800" spc="120" dirty="0">
                <a:latin typeface="Alibaba PuHuiTi 3.0 55 Regular" pitchFamily="18" charset="-122"/>
                <a:ea typeface="Alibaba PuHuiTi 3.0 55 Regular" pitchFamily="18" charset="-122"/>
                <a:cs typeface="Alibaba PuHuiTi 3.0 55 Regular" pitchFamily="18" charset="-122"/>
              </a:rPr>
              <a:t>的数据模型简化链路</a:t>
            </a:r>
            <a:endParaRPr lang="en-US" altLang="zh-CN" sz="2800" spc="120" dirty="0">
              <a:latin typeface="Alibaba PuHuiTi 3.0 55 Regular" pitchFamily="18" charset="-122"/>
              <a:ea typeface="Alibaba PuHuiTi 3.0 55 Regular" pitchFamily="18" charset="-122"/>
              <a:cs typeface="Alibaba PuHuiTi 3.0 55 Regular" pitchFamily="18" charset="-122"/>
            </a:endParaRPr>
          </a:p>
          <a:p>
            <a:pPr marL="457200" indent="-457200">
              <a:buSzPct val="120000"/>
              <a:buFont typeface="Arial" panose="020B0604020202020204" pitchFamily="34" charset="0"/>
              <a:buChar char="•"/>
              <a:defRPr sz="3200" spc="128"/>
            </a:pPr>
            <a:r>
              <a:rPr lang="zh-CN" altLang="en-US" sz="2800" spc="120" dirty="0">
                <a:latin typeface="Alibaba PuHuiTi 3.0 55 Regular" pitchFamily="18" charset="-122"/>
                <a:ea typeface="Alibaba PuHuiTi 3.0 55 Regular" pitchFamily="18" charset="-122"/>
                <a:cs typeface="Alibaba PuHuiTi 3.0 55 Regular" pitchFamily="18" charset="-122"/>
              </a:rPr>
              <a:t>业务交付仅需 </a:t>
            </a:r>
            <a:r>
              <a:rPr lang="en-US" altLang="zh-CN" sz="2800" spc="120" dirty="0">
                <a:latin typeface="Alibaba PuHuiTi 3.0 55 Regular" pitchFamily="18" charset="-122"/>
                <a:ea typeface="Alibaba PuHuiTi 3.0 55 Regular" pitchFamily="18" charset="-122"/>
                <a:cs typeface="Alibaba PuHuiTi 3.0 55 Regular" pitchFamily="18" charset="-122"/>
              </a:rPr>
              <a:t>1-</a:t>
            </a:r>
            <a:r>
              <a:rPr lang="zh-CN" altLang="en-US" sz="2800" spc="120" dirty="0">
                <a:latin typeface="Alibaba PuHuiTi 3.0 55 Regular" pitchFamily="18" charset="-122"/>
                <a:ea typeface="Alibaba PuHuiTi 3.0 55 Regular" pitchFamily="18" charset="-122"/>
                <a:cs typeface="Alibaba PuHuiTi 3.0 55 Regular" pitchFamily="18" charset="-122"/>
              </a:rPr>
              <a:t> </a:t>
            </a:r>
            <a:r>
              <a:rPr lang="en-US" altLang="zh-CN" sz="2800" spc="120" dirty="0">
                <a:latin typeface="Alibaba PuHuiTi 3.0 55 Regular" pitchFamily="18" charset="-122"/>
                <a:ea typeface="Alibaba PuHuiTi 3.0 55 Regular" pitchFamily="18" charset="-122"/>
                <a:cs typeface="Alibaba PuHuiTi 3.0 55 Regular" pitchFamily="18" charset="-122"/>
              </a:rPr>
              <a:t>2</a:t>
            </a:r>
            <a:r>
              <a:rPr lang="zh-CN" altLang="en-US" sz="2800" spc="120" dirty="0">
                <a:latin typeface="Alibaba PuHuiTi 3.0 55 Regular" pitchFamily="18" charset="-122"/>
                <a:ea typeface="Alibaba PuHuiTi 3.0 55 Regular" pitchFamily="18" charset="-122"/>
                <a:cs typeface="Alibaba PuHuiTi 3.0 55 Regular" pitchFamily="18" charset="-122"/>
              </a:rPr>
              <a:t> 天</a:t>
            </a:r>
            <a:endParaRPr lang="en-US" altLang="zh-CN" sz="2800" spc="120" dirty="0">
              <a:latin typeface="Alibaba PuHuiTi 3.0 55 Regular" pitchFamily="18" charset="-122"/>
              <a:ea typeface="Alibaba PuHuiTi 3.0 55 Regular" pitchFamily="18" charset="-122"/>
              <a:cs typeface="Alibaba PuHuiTi 3.0 55 Regular" pitchFamily="18" charset="-122"/>
            </a:endParaRPr>
          </a:p>
        </p:txBody>
      </p:sp>
      <p:sp>
        <p:nvSpPr>
          <p:cNvPr id="13" name="1">
            <a:extLst>
              <a:ext uri="{FF2B5EF4-FFF2-40B4-BE49-F238E27FC236}">
                <a16:creationId xmlns:a16="http://schemas.microsoft.com/office/drawing/2014/main" id="{6A4135AD-97A0-C4C9-92B2-E04100C3C7D3}"/>
              </a:ext>
            </a:extLst>
          </p:cNvPr>
          <p:cNvSpPr/>
          <p:nvPr/>
        </p:nvSpPr>
        <p:spPr>
          <a:xfrm>
            <a:off x="8775576" y="8877977"/>
            <a:ext cx="6670386" cy="3124301"/>
          </a:xfrm>
          <a:prstGeom prst="rect">
            <a:avLst/>
          </a:prstGeom>
          <a:ln w="12700">
            <a:solidFill>
              <a:srgbClr val="000000">
                <a:alpha val="16000"/>
              </a:srgbClr>
            </a:solidFill>
            <a:miter lim="400000"/>
          </a:ln>
        </p:spPr>
        <p:txBody>
          <a:bodyPr lIns="50800" tIns="50800" rIns="50800" bIns="50800" anchor="ctr"/>
          <a:lstStyle/>
          <a:p>
            <a:pPr algn="ctr" defTabSz="825500">
              <a:lnSpc>
                <a:spcPct val="100000"/>
              </a:lnSpc>
              <a:defRPr sz="32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14" name="小标题一">
            <a:extLst>
              <a:ext uri="{FF2B5EF4-FFF2-40B4-BE49-F238E27FC236}">
                <a16:creationId xmlns:a16="http://schemas.microsoft.com/office/drawing/2014/main" id="{E8891B9A-01FD-DD96-C9A6-F729B98F47A5}"/>
              </a:ext>
            </a:extLst>
          </p:cNvPr>
          <p:cNvSpPr/>
          <p:nvPr/>
        </p:nvSpPr>
        <p:spPr>
          <a:xfrm>
            <a:off x="8775576" y="8770956"/>
            <a:ext cx="6670385" cy="788143"/>
          </a:xfrm>
          <a:prstGeom prst="rect">
            <a:avLst/>
          </a:prstGeom>
          <a:solidFill>
            <a:srgbClr val="5533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144000" bIns="91439"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en-US" b="1" dirty="0" err="1">
                <a:latin typeface="Alibaba PuHuiTi 3.0 75 SemiBold" pitchFamily="18" charset="-122"/>
                <a:ea typeface="Alibaba PuHuiTi 3.0 75 SemiBold" pitchFamily="18" charset="-122"/>
                <a:cs typeface="Alibaba PuHuiTi 3.0 75 SemiBold" pitchFamily="18" charset="-122"/>
              </a:rPr>
              <a:t>原架构</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15" name="灰色区域代表文字输入区，请在正式稿中删除。…">
            <a:extLst>
              <a:ext uri="{FF2B5EF4-FFF2-40B4-BE49-F238E27FC236}">
                <a16:creationId xmlns:a16="http://schemas.microsoft.com/office/drawing/2014/main" id="{C1EE3FE9-075E-3CD9-3BB2-3B011B81B657}"/>
              </a:ext>
            </a:extLst>
          </p:cNvPr>
          <p:cNvSpPr txBox="1"/>
          <p:nvPr/>
        </p:nvSpPr>
        <p:spPr>
          <a:xfrm>
            <a:off x="9853774" y="10073735"/>
            <a:ext cx="4557549" cy="12695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91439" bIns="91439">
            <a:spAutoFit/>
          </a:bodyPr>
          <a:lstStyle/>
          <a:p>
            <a:pPr marL="457200" indent="-457200">
              <a:buSzPct val="120000"/>
              <a:buFont typeface="Arial" panose="020B0604020202020204" pitchFamily="34" charset="0"/>
              <a:buChar char="•"/>
              <a:defRPr sz="3200" spc="128"/>
            </a:pPr>
            <a:r>
              <a:rPr lang="en-CN" sz="2800" spc="120" dirty="0">
                <a:latin typeface="Alibaba PuHuiTi 3.0 55 Regular" pitchFamily="18" charset="-122"/>
                <a:ea typeface="Alibaba PuHuiTi 3.0 55 Regular" pitchFamily="18" charset="-122"/>
                <a:cs typeface="Alibaba PuHuiTi 3.0 55 Regular" pitchFamily="18" charset="-122"/>
              </a:rPr>
              <a:t>缺少权限</a:t>
            </a:r>
            <a:r>
              <a:rPr lang="zh-CN" altLang="en-US" sz="2800" spc="120" dirty="0">
                <a:latin typeface="Alibaba PuHuiTi 3.0 55 Regular" pitchFamily="18" charset="-122"/>
                <a:ea typeface="Alibaba PuHuiTi 3.0 55 Regular" pitchFamily="18" charset="-122"/>
                <a:cs typeface="Alibaba PuHuiTi 3.0 55 Regular" pitchFamily="18" charset="-122"/>
              </a:rPr>
              <a:t>、表交叉使用</a:t>
            </a:r>
            <a:endParaRPr lang="en-CN" sz="2800" spc="120" dirty="0">
              <a:latin typeface="Alibaba PuHuiTi 3.0 55 Regular" pitchFamily="18" charset="-122"/>
              <a:ea typeface="Alibaba PuHuiTi 3.0 55 Regular" pitchFamily="18" charset="-122"/>
              <a:cs typeface="Alibaba PuHuiTi 3.0 55 Regular" pitchFamily="18" charset="-122"/>
            </a:endParaRPr>
          </a:p>
          <a:p>
            <a:pPr marL="457200" indent="-457200">
              <a:buSzPct val="120000"/>
              <a:buFont typeface="Arial" panose="020B0604020202020204" pitchFamily="34" charset="0"/>
              <a:buChar char="•"/>
              <a:defRPr sz="3200" spc="128"/>
            </a:pPr>
            <a:r>
              <a:rPr lang="en-CN" sz="2800" spc="120" dirty="0">
                <a:latin typeface="Alibaba PuHuiTi 3.0 55 Regular" pitchFamily="18" charset="-122"/>
                <a:ea typeface="Alibaba PuHuiTi 3.0 55 Regular" pitchFamily="18" charset="-122"/>
                <a:cs typeface="Alibaba PuHuiTi 3.0 55 Regular" pitchFamily="18" charset="-122"/>
              </a:rPr>
              <a:t>查询分钟级耗时</a:t>
            </a:r>
          </a:p>
        </p:txBody>
      </p:sp>
      <p:sp>
        <p:nvSpPr>
          <p:cNvPr id="16" name="1">
            <a:extLst>
              <a:ext uri="{FF2B5EF4-FFF2-40B4-BE49-F238E27FC236}">
                <a16:creationId xmlns:a16="http://schemas.microsoft.com/office/drawing/2014/main" id="{B3FFCDD1-B8BF-EC7F-15C3-77591E835AFD}"/>
              </a:ext>
            </a:extLst>
          </p:cNvPr>
          <p:cNvSpPr/>
          <p:nvPr/>
        </p:nvSpPr>
        <p:spPr>
          <a:xfrm>
            <a:off x="16405143" y="8877978"/>
            <a:ext cx="6670384" cy="3112948"/>
          </a:xfrm>
          <a:prstGeom prst="rect">
            <a:avLst/>
          </a:prstGeom>
          <a:ln w="12700">
            <a:solidFill>
              <a:srgbClr val="000000">
                <a:alpha val="16000"/>
              </a:srgbClr>
            </a:solidFill>
            <a:miter lim="400000"/>
          </a:ln>
        </p:spPr>
        <p:txBody>
          <a:bodyPr lIns="50800" tIns="50800" rIns="50800" bIns="50800" anchor="ctr"/>
          <a:lstStyle/>
          <a:p>
            <a:pPr algn="ctr" defTabSz="825500">
              <a:lnSpc>
                <a:spcPct val="100000"/>
              </a:lnSpc>
              <a:defRPr sz="3200" spc="0">
                <a:solidFill>
                  <a:srgbClr val="FFFF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17" name="小标题一">
            <a:extLst>
              <a:ext uri="{FF2B5EF4-FFF2-40B4-BE49-F238E27FC236}">
                <a16:creationId xmlns:a16="http://schemas.microsoft.com/office/drawing/2014/main" id="{BF883AB4-9352-5481-A5E7-0FD3F2654E6D}"/>
              </a:ext>
            </a:extLst>
          </p:cNvPr>
          <p:cNvSpPr/>
          <p:nvPr/>
        </p:nvSpPr>
        <p:spPr>
          <a:xfrm>
            <a:off x="16405143" y="8770957"/>
            <a:ext cx="6670385" cy="655163"/>
          </a:xfrm>
          <a:prstGeom prst="rect">
            <a:avLst/>
          </a:prstGeom>
          <a:solidFill>
            <a:srgbClr val="5533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144000" bIns="91439"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新架构</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18" name="灰色区域代表文字输入区，请在正式稿中删除。…">
            <a:extLst>
              <a:ext uri="{FF2B5EF4-FFF2-40B4-BE49-F238E27FC236}">
                <a16:creationId xmlns:a16="http://schemas.microsoft.com/office/drawing/2014/main" id="{3D74D773-535F-57FA-8942-4F7C235BDE70}"/>
              </a:ext>
            </a:extLst>
          </p:cNvPr>
          <p:cNvSpPr txBox="1"/>
          <p:nvPr/>
        </p:nvSpPr>
        <p:spPr>
          <a:xfrm>
            <a:off x="16757846" y="10073735"/>
            <a:ext cx="6535022" cy="18297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tIns="91439" bIns="91439">
            <a:spAutoFit/>
          </a:bodyPr>
          <a:lstStyle/>
          <a:p>
            <a:pPr marL="457200" indent="-457200">
              <a:buSzPct val="120000"/>
              <a:buFont typeface="Arial" panose="020B0604020202020204" pitchFamily="34" charset="0"/>
              <a:buChar char="•"/>
              <a:defRPr sz="3200" spc="128"/>
            </a:pPr>
            <a:r>
              <a:rPr lang="zh-CN" altLang="en-US" sz="2800" spc="120" dirty="0">
                <a:latin typeface="Alibaba PuHuiTi 3.0 55 Regular" pitchFamily="18" charset="-122"/>
                <a:ea typeface="Alibaba PuHuiTi 3.0 55 Regular" pitchFamily="18" charset="-122"/>
                <a:cs typeface="Alibaba PuHuiTi 3.0 55 Regular" pitchFamily="18" charset="-122"/>
              </a:rPr>
              <a:t>业务人员只可以访问 </a:t>
            </a:r>
            <a:r>
              <a:rPr lang="en-US" altLang="zh-CN" sz="2800" spc="120" dirty="0">
                <a:latin typeface="Alibaba PuHuiTi 3.0 55 Regular" pitchFamily="18" charset="-122"/>
                <a:ea typeface="Alibaba PuHuiTi 3.0 55 Regular" pitchFamily="18" charset="-122"/>
                <a:cs typeface="Alibaba PuHuiTi 3.0 55 Regular" pitchFamily="18" charset="-122"/>
              </a:rPr>
              <a:t>ADS</a:t>
            </a:r>
            <a:r>
              <a:rPr lang="zh-CN" altLang="en-US" sz="2800" spc="120" dirty="0">
                <a:latin typeface="Alibaba PuHuiTi 3.0 55 Regular" pitchFamily="18" charset="-122"/>
                <a:ea typeface="Alibaba PuHuiTi 3.0 55 Regular" pitchFamily="18" charset="-122"/>
                <a:cs typeface="Alibaba PuHuiTi 3.0 55 Regular" pitchFamily="18" charset="-122"/>
              </a:rPr>
              <a:t> 层数据</a:t>
            </a:r>
            <a:endParaRPr lang="en-US" altLang="zh-CN" sz="2800" spc="120" dirty="0">
              <a:latin typeface="Alibaba PuHuiTi 3.0 55 Regular" pitchFamily="18" charset="-122"/>
              <a:ea typeface="Alibaba PuHuiTi 3.0 55 Regular" pitchFamily="18" charset="-122"/>
              <a:cs typeface="Alibaba PuHuiTi 3.0 55 Regular" pitchFamily="18" charset="-122"/>
            </a:endParaRPr>
          </a:p>
          <a:p>
            <a:pPr marL="457200" indent="-457200">
              <a:buSzPct val="120000"/>
              <a:buFont typeface="Arial" panose="020B0604020202020204" pitchFamily="34" charset="0"/>
              <a:buChar char="•"/>
              <a:defRPr sz="3200" spc="128"/>
            </a:pPr>
            <a:r>
              <a:rPr lang="zh-CN" altLang="en-US" sz="2800" spc="120" dirty="0">
                <a:latin typeface="Alibaba PuHuiTi 3.0 55 Regular" pitchFamily="18" charset="-122"/>
                <a:ea typeface="Alibaba PuHuiTi 3.0 55 Regular" pitchFamily="18" charset="-122"/>
                <a:cs typeface="Alibaba PuHuiTi 3.0 55 Regular" pitchFamily="18" charset="-122"/>
              </a:rPr>
              <a:t>提升数据指标复用率</a:t>
            </a:r>
            <a:endParaRPr lang="en-US" altLang="zh-CN" sz="2800" spc="120" dirty="0">
              <a:latin typeface="Alibaba PuHuiTi 3.0 55 Regular" pitchFamily="18" charset="-122"/>
              <a:ea typeface="Alibaba PuHuiTi 3.0 55 Regular" pitchFamily="18" charset="-122"/>
              <a:cs typeface="Alibaba PuHuiTi 3.0 55 Regular" pitchFamily="18" charset="-122"/>
            </a:endParaRPr>
          </a:p>
          <a:p>
            <a:pPr marL="457200" indent="-457200">
              <a:buSzPct val="120000"/>
              <a:buFont typeface="Arial" panose="020B0604020202020204" pitchFamily="34" charset="0"/>
              <a:buChar char="•"/>
              <a:defRPr sz="3200" spc="128"/>
            </a:pPr>
            <a:r>
              <a:rPr lang="zh-CN" altLang="en-US" sz="2800" spc="120" dirty="0">
                <a:latin typeface="Alibaba PuHuiTi 3.0 55 Regular" pitchFamily="18" charset="-122"/>
                <a:ea typeface="Alibaba PuHuiTi 3.0 55 Regular" pitchFamily="18" charset="-122"/>
                <a:cs typeface="Alibaba PuHuiTi 3.0 55 Regular" pitchFamily="18" charset="-122"/>
              </a:rPr>
              <a:t>查询秒级毫秒级响应</a:t>
            </a:r>
            <a:endParaRPr lang="en-US" altLang="zh-CN" sz="2800" spc="120" dirty="0">
              <a:latin typeface="Alibaba PuHuiTi 3.0 55 Regular" pitchFamily="18" charset="-122"/>
              <a:ea typeface="Alibaba PuHuiTi 3.0 55 Regular" pitchFamily="18" charset="-122"/>
              <a:cs typeface="Alibaba PuHuiTi 3.0 55 Regular" pitchFamily="18" charset="-122"/>
            </a:endParaRPr>
          </a:p>
        </p:txBody>
      </p:sp>
      <p:sp>
        <p:nvSpPr>
          <p:cNvPr id="2" name="箭头">
            <a:extLst>
              <a:ext uri="{FF2B5EF4-FFF2-40B4-BE49-F238E27FC236}">
                <a16:creationId xmlns:a16="http://schemas.microsoft.com/office/drawing/2014/main" id="{3C854C66-2E8A-9E0D-12B8-807E48948F9A}"/>
              </a:ext>
            </a:extLst>
          </p:cNvPr>
          <p:cNvSpPr/>
          <p:nvPr/>
        </p:nvSpPr>
        <p:spPr>
          <a:xfrm>
            <a:off x="15482118" y="4785223"/>
            <a:ext cx="953772" cy="746899"/>
          </a:xfrm>
          <a:prstGeom prst="rightArrow">
            <a:avLst>
              <a:gd name="adj1" fmla="val 44188"/>
              <a:gd name="adj2" fmla="val 52565"/>
            </a:avLst>
          </a:prstGeom>
          <a:gradFill>
            <a:gsLst>
              <a:gs pos="0">
                <a:srgbClr val="4040FF"/>
              </a:gs>
              <a:gs pos="100000">
                <a:srgbClr val="4040FF">
                  <a:alpha val="18941"/>
                </a:srgbClr>
              </a:gs>
            </a:gsLst>
            <a:lin ang="10800000"/>
          </a:gradFill>
          <a:ln w="12700">
            <a:miter lim="400000"/>
          </a:ln>
        </p:spPr>
        <p:txBody>
          <a:bodyPr lIns="50800" tIns="50800" rIns="50800" bIns="50800" anchor="ctr"/>
          <a:lstStyle/>
          <a:p>
            <a:pPr algn="ctr" defTabSz="825500">
              <a:lnSpc>
                <a:spcPct val="100000"/>
              </a:lnSpc>
              <a:defRPr sz="3200" spc="128">
                <a:solidFill>
                  <a:srgbClr val="E5F0FF"/>
                </a:solidFill>
                <a:latin typeface="+mn-lt"/>
                <a:ea typeface="+mn-ea"/>
                <a:cs typeface="+mn-cs"/>
                <a:sym typeface="Alibaba PuHuiTi 3 75 SemiBold"/>
              </a:defRPr>
            </a:pPr>
            <a:endParaRPr sz="4000" b="1">
              <a:latin typeface="Alibaba PuHuiTi 3.0 75 SemiBold" pitchFamily="18" charset="-122"/>
              <a:ea typeface="Alibaba PuHuiTi 3.0 75 SemiBold" pitchFamily="18" charset="-122"/>
              <a:cs typeface="Alibaba PuHuiTi 3.0 75 SemiBold" pitchFamily="18" charset="-122"/>
            </a:endParaRPr>
          </a:p>
        </p:txBody>
      </p:sp>
      <p:sp>
        <p:nvSpPr>
          <p:cNvPr id="11" name="箭头">
            <a:extLst>
              <a:ext uri="{FF2B5EF4-FFF2-40B4-BE49-F238E27FC236}">
                <a16:creationId xmlns:a16="http://schemas.microsoft.com/office/drawing/2014/main" id="{4F8410A3-B4BA-7CD5-5499-BED28640701C}"/>
              </a:ext>
            </a:extLst>
          </p:cNvPr>
          <p:cNvSpPr/>
          <p:nvPr/>
        </p:nvSpPr>
        <p:spPr>
          <a:xfrm>
            <a:off x="15467733" y="10097377"/>
            <a:ext cx="953772" cy="746899"/>
          </a:xfrm>
          <a:prstGeom prst="rightArrow">
            <a:avLst>
              <a:gd name="adj1" fmla="val 44188"/>
              <a:gd name="adj2" fmla="val 52565"/>
            </a:avLst>
          </a:prstGeom>
          <a:gradFill>
            <a:gsLst>
              <a:gs pos="0">
                <a:srgbClr val="4040FF"/>
              </a:gs>
              <a:gs pos="100000">
                <a:srgbClr val="4040FF">
                  <a:alpha val="18941"/>
                </a:srgbClr>
              </a:gs>
            </a:gsLst>
            <a:lin ang="10800000"/>
          </a:gradFill>
          <a:ln w="12700">
            <a:miter lim="400000"/>
          </a:ln>
        </p:spPr>
        <p:txBody>
          <a:bodyPr lIns="50800" tIns="50800" rIns="50800" bIns="50800" anchor="ctr"/>
          <a:lstStyle/>
          <a:p>
            <a:pPr algn="ctr" defTabSz="825500">
              <a:lnSpc>
                <a:spcPct val="100000"/>
              </a:lnSpc>
              <a:defRPr sz="3200" spc="128">
                <a:solidFill>
                  <a:srgbClr val="E5F0FF"/>
                </a:solidFill>
                <a:latin typeface="+mn-lt"/>
                <a:ea typeface="+mn-ea"/>
                <a:cs typeface="+mn-cs"/>
                <a:sym typeface="Alibaba PuHuiTi 3 75 SemiBold"/>
              </a:defRPr>
            </a:pPr>
            <a:endParaRPr sz="4000" b="1">
              <a:latin typeface="Alibaba PuHuiTi 3.0 75 SemiBold" pitchFamily="18" charset="-122"/>
              <a:ea typeface="Alibaba PuHuiTi 3.0 75 SemiBold" pitchFamily="18" charset="-122"/>
              <a:cs typeface="Alibaba PuHuiTi 3.0 75 SemiBold" pitchFamily="18" charset="-122"/>
            </a:endParaRPr>
          </a:p>
        </p:txBody>
      </p:sp>
      <p:sp>
        <p:nvSpPr>
          <p:cNvPr id="12" name="输入描述文字">
            <a:extLst>
              <a:ext uri="{FF2B5EF4-FFF2-40B4-BE49-F238E27FC236}">
                <a16:creationId xmlns:a16="http://schemas.microsoft.com/office/drawing/2014/main" id="{8B94BD8C-C493-0F7B-9428-9166C9FB2DBD}"/>
              </a:ext>
            </a:extLst>
          </p:cNvPr>
          <p:cNvSpPr/>
          <p:nvPr/>
        </p:nvSpPr>
        <p:spPr>
          <a:xfrm>
            <a:off x="1021518" y="8770956"/>
            <a:ext cx="5637612" cy="852221"/>
          </a:xfrm>
          <a:prstGeom prst="roundRect">
            <a:avLst>
              <a:gd name="adj" fmla="val 0"/>
            </a:avLst>
          </a:prstGeom>
          <a:solidFill>
            <a:srgbClr val="5533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36000" rIns="0" bIns="0" anchor="ctr"/>
          <a:lstStyle>
            <a:lvl1pPr algn="ctr">
              <a:defRPr>
                <a:solidFill>
                  <a:srgbClr val="FFFFFF"/>
                </a:solidFill>
              </a:defRPr>
            </a:lvl1pPr>
          </a:lstStyle>
          <a:p>
            <a:pPr>
              <a:lnSpc>
                <a:spcPct val="100000"/>
              </a:lnSpc>
            </a:pPr>
            <a:r>
              <a:rPr lang="zh-CN" altLang="en-US" sz="3600" dirty="0">
                <a:latin typeface="Alibaba PuHuiTi 3.0 55 Regular" pitchFamily="18" charset="-122"/>
                <a:ea typeface="Alibaba PuHuiTi 3.0 55 Regular" pitchFamily="18" charset="-122"/>
                <a:cs typeface="Alibaba PuHuiTi 3.0 55 Regular" pitchFamily="18" charset="-122"/>
              </a:rPr>
              <a:t>查询响应提速</a:t>
            </a:r>
            <a:endParaRPr sz="3600" dirty="0">
              <a:latin typeface="Alibaba PuHuiTi 3.0 55 Regular" pitchFamily="18" charset="-122"/>
              <a:ea typeface="Alibaba PuHuiTi 3.0 55 Regular" pitchFamily="18" charset="-122"/>
              <a:cs typeface="Alibaba PuHuiTi 3.0 55 Regular" pitchFamily="18" charset="-122"/>
            </a:endParaRPr>
          </a:p>
        </p:txBody>
      </p:sp>
      <p:sp>
        <p:nvSpPr>
          <p:cNvPr id="19" name="输入描述文字">
            <a:extLst>
              <a:ext uri="{FF2B5EF4-FFF2-40B4-BE49-F238E27FC236}">
                <a16:creationId xmlns:a16="http://schemas.microsoft.com/office/drawing/2014/main" id="{6CAA4770-5BB2-EC7A-FD94-F6F4E1583000}"/>
              </a:ext>
            </a:extLst>
          </p:cNvPr>
          <p:cNvSpPr/>
          <p:nvPr/>
        </p:nvSpPr>
        <p:spPr>
          <a:xfrm>
            <a:off x="1021518" y="3488745"/>
            <a:ext cx="5637612" cy="852221"/>
          </a:xfrm>
          <a:prstGeom prst="roundRect">
            <a:avLst>
              <a:gd name="adj" fmla="val 0"/>
            </a:avLst>
          </a:prstGeom>
          <a:solidFill>
            <a:srgbClr val="5533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36000" rIns="0" bIns="0" anchor="ctr"/>
          <a:lstStyle>
            <a:lvl1pPr algn="ctr">
              <a:defRPr>
                <a:solidFill>
                  <a:srgbClr val="FFFFFF"/>
                </a:solidFill>
              </a:defRPr>
            </a:lvl1pPr>
          </a:lstStyle>
          <a:p>
            <a:pPr>
              <a:lnSpc>
                <a:spcPct val="100000"/>
              </a:lnSpc>
            </a:pPr>
            <a:r>
              <a:rPr lang="zh-CN" altLang="en-US" sz="3600" dirty="0">
                <a:latin typeface="Alibaba PuHuiTi 3.0 55 Regular" pitchFamily="18" charset="-122"/>
                <a:ea typeface="Alibaba PuHuiTi 3.0 55 Regular" pitchFamily="18" charset="-122"/>
                <a:cs typeface="Alibaba PuHuiTi 3.0 55 Regular" pitchFamily="18" charset="-122"/>
              </a:rPr>
              <a:t>交付效率提升</a:t>
            </a:r>
            <a:endParaRPr sz="3600" dirty="0">
              <a:latin typeface="Alibaba PuHuiTi 3.0 55 Regular" pitchFamily="18" charset="-122"/>
              <a:ea typeface="Alibaba PuHuiTi 3.0 55 Regular" pitchFamily="18" charset="-122"/>
              <a:cs typeface="Alibaba PuHuiTi 3.0 55 Regular" pitchFamily="18" charset="-122"/>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75F4-E585-C690-E03B-2F67FF0FCB8F}"/>
              </a:ext>
            </a:extLst>
          </p:cNvPr>
          <p:cNvSpPr>
            <a:spLocks noGrp="1"/>
          </p:cNvSpPr>
          <p:nvPr>
            <p:ph type="title"/>
          </p:nvPr>
        </p:nvSpPr>
        <p:spPr/>
        <p:txBody>
          <a:bodyPr/>
          <a:lstStyle/>
          <a:p>
            <a:r>
              <a:rPr lang="zh-CN" altLang="en-US" dirty="0"/>
              <a:t>统一指标和标签管理，直通应用场景</a:t>
            </a:r>
            <a:endParaRPr lang="en-CN" dirty="0"/>
          </a:p>
        </p:txBody>
      </p:sp>
      <p:grpSp>
        <p:nvGrpSpPr>
          <p:cNvPr id="92" name="Group 91">
            <a:extLst>
              <a:ext uri="{FF2B5EF4-FFF2-40B4-BE49-F238E27FC236}">
                <a16:creationId xmlns:a16="http://schemas.microsoft.com/office/drawing/2014/main" id="{9DBC1322-BCEF-6E50-4DD8-327D56F47FB1}"/>
              </a:ext>
            </a:extLst>
          </p:cNvPr>
          <p:cNvGrpSpPr/>
          <p:nvPr/>
        </p:nvGrpSpPr>
        <p:grpSpPr>
          <a:xfrm>
            <a:off x="15205968" y="4781555"/>
            <a:ext cx="8661892" cy="6724645"/>
            <a:chOff x="13960111" y="4617270"/>
            <a:chExt cx="8661892" cy="6724645"/>
          </a:xfrm>
        </p:grpSpPr>
        <p:sp>
          <p:nvSpPr>
            <p:cNvPr id="17" name="Google Shape;918;p35">
              <a:extLst>
                <a:ext uri="{FF2B5EF4-FFF2-40B4-BE49-F238E27FC236}">
                  <a16:creationId xmlns:a16="http://schemas.microsoft.com/office/drawing/2014/main" id="{F7E7165A-59E3-7E92-15D4-B8FB8FD8CD36}"/>
                </a:ext>
              </a:extLst>
            </p:cNvPr>
            <p:cNvSpPr/>
            <p:nvPr/>
          </p:nvSpPr>
          <p:spPr>
            <a:xfrm flipH="1">
              <a:off x="16234914" y="9025451"/>
              <a:ext cx="5578621" cy="530853"/>
            </a:xfrm>
            <a:custGeom>
              <a:avLst/>
              <a:gdLst/>
              <a:ahLst/>
              <a:cxnLst/>
              <a:rect l="l" t="t" r="r" b="b"/>
              <a:pathLst>
                <a:path w="100359" h="9550" extrusionOk="0">
                  <a:moveTo>
                    <a:pt x="26397" y="0"/>
                  </a:moveTo>
                  <a:lnTo>
                    <a:pt x="1" y="9549"/>
                  </a:lnTo>
                  <a:lnTo>
                    <a:pt x="73950" y="9549"/>
                  </a:lnTo>
                  <a:lnTo>
                    <a:pt x="100358" y="0"/>
                  </a:lnTo>
                  <a:close/>
                </a:path>
              </a:pathLst>
            </a:custGeom>
            <a:solidFill>
              <a:srgbClr val="002060"/>
            </a:solidFill>
            <a:ln>
              <a:noFill/>
            </a:ln>
          </p:spPr>
          <p:txBody>
            <a:bodyPr spcFirstLastPara="1" wrap="square" lIns="243800" tIns="243800" rIns="243800" bIns="243800" anchor="ctr" anchorCtr="0">
              <a:noAutofit/>
            </a:bodyPr>
            <a:lstStyle/>
            <a:p>
              <a:endParaRPr sz="6400"/>
            </a:p>
          </p:txBody>
        </p:sp>
        <p:sp>
          <p:nvSpPr>
            <p:cNvPr id="18" name="Google Shape;919;p35">
              <a:extLst>
                <a:ext uri="{FF2B5EF4-FFF2-40B4-BE49-F238E27FC236}">
                  <a16:creationId xmlns:a16="http://schemas.microsoft.com/office/drawing/2014/main" id="{20215570-BC7E-DE45-EF4E-364A2B384CC7}"/>
                </a:ext>
              </a:extLst>
            </p:cNvPr>
            <p:cNvSpPr/>
            <p:nvPr/>
          </p:nvSpPr>
          <p:spPr>
            <a:xfrm flipH="1">
              <a:off x="16845491" y="9556219"/>
              <a:ext cx="5776512" cy="1785667"/>
            </a:xfrm>
            <a:custGeom>
              <a:avLst/>
              <a:gdLst/>
              <a:ahLst/>
              <a:cxnLst/>
              <a:rect l="l" t="t" r="r" b="b"/>
              <a:pathLst>
                <a:path w="103919" h="32124" extrusionOk="0">
                  <a:moveTo>
                    <a:pt x="14979" y="0"/>
                  </a:moveTo>
                  <a:lnTo>
                    <a:pt x="1" y="32123"/>
                  </a:lnTo>
                  <a:lnTo>
                    <a:pt x="103918" y="32123"/>
                  </a:lnTo>
                  <a:lnTo>
                    <a:pt x="88928" y="0"/>
                  </a:lnTo>
                  <a:close/>
                </a:path>
              </a:pathLst>
            </a:custGeom>
            <a:solidFill>
              <a:srgbClr val="5035F5"/>
            </a:solidFill>
            <a:ln>
              <a:noFill/>
            </a:ln>
          </p:spPr>
          <p:txBody>
            <a:bodyPr spcFirstLastPara="1" wrap="square" lIns="243800" tIns="243800" rIns="243800" bIns="243800" anchor="ctr" anchorCtr="0">
              <a:noAutofit/>
            </a:bodyPr>
            <a:lstStyle/>
            <a:p>
              <a:pPr algn="ctr"/>
              <a:endParaRPr sz="6667"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19" name="Google Shape;920;p35">
              <a:extLst>
                <a:ext uri="{FF2B5EF4-FFF2-40B4-BE49-F238E27FC236}">
                  <a16:creationId xmlns:a16="http://schemas.microsoft.com/office/drawing/2014/main" id="{C8D62E98-3A4B-F083-E8BA-866FFF9A5B5F}"/>
                </a:ext>
              </a:extLst>
            </p:cNvPr>
            <p:cNvSpPr/>
            <p:nvPr/>
          </p:nvSpPr>
          <p:spPr>
            <a:xfrm flipH="1">
              <a:off x="15402578" y="9025451"/>
              <a:ext cx="2300565" cy="2316464"/>
            </a:xfrm>
            <a:custGeom>
              <a:avLst/>
              <a:gdLst/>
              <a:ahLst/>
              <a:cxnLst/>
              <a:rect l="l" t="t" r="r" b="b"/>
              <a:pathLst>
                <a:path w="41387" h="41673" extrusionOk="0">
                  <a:moveTo>
                    <a:pt x="26408" y="0"/>
                  </a:moveTo>
                  <a:lnTo>
                    <a:pt x="0" y="9549"/>
                  </a:lnTo>
                  <a:lnTo>
                    <a:pt x="14990" y="41672"/>
                  </a:lnTo>
                  <a:lnTo>
                    <a:pt x="41386" y="32123"/>
                  </a:lnTo>
                  <a:lnTo>
                    <a:pt x="26408" y="0"/>
                  </a:lnTo>
                  <a:close/>
                </a:path>
              </a:pathLst>
            </a:custGeom>
            <a:solidFill>
              <a:srgbClr val="5035F5"/>
            </a:solidFill>
            <a:ln>
              <a:noFill/>
            </a:ln>
          </p:spPr>
          <p:txBody>
            <a:bodyPr spcFirstLastPara="1" wrap="square" lIns="243800" tIns="243800" rIns="243800" bIns="243800" anchor="ctr" anchorCtr="0">
              <a:noAutofit/>
            </a:bodyPr>
            <a:lstStyle/>
            <a:p>
              <a:endParaRPr sz="6400"/>
            </a:p>
          </p:txBody>
        </p:sp>
        <p:grpSp>
          <p:nvGrpSpPr>
            <p:cNvPr id="20" name="Google Shape;921;p35">
              <a:extLst>
                <a:ext uri="{FF2B5EF4-FFF2-40B4-BE49-F238E27FC236}">
                  <a16:creationId xmlns:a16="http://schemas.microsoft.com/office/drawing/2014/main" id="{5474CC2E-42CB-61DA-F660-77439994BE25}"/>
                </a:ext>
              </a:extLst>
            </p:cNvPr>
            <p:cNvGrpSpPr/>
            <p:nvPr/>
          </p:nvGrpSpPr>
          <p:grpSpPr>
            <a:xfrm flipH="1">
              <a:off x="13960111" y="9109494"/>
              <a:ext cx="1528779" cy="709539"/>
              <a:chOff x="5019572" y="2985708"/>
              <a:chExt cx="573292" cy="266077"/>
            </a:xfrm>
          </p:grpSpPr>
          <p:sp>
            <p:nvSpPr>
              <p:cNvPr id="24" name="Google Shape;922;p35">
                <a:extLst>
                  <a:ext uri="{FF2B5EF4-FFF2-40B4-BE49-F238E27FC236}">
                    <a16:creationId xmlns:a16="http://schemas.microsoft.com/office/drawing/2014/main" id="{0993C8DE-B314-5EF9-D7EA-066D6DDFC35C}"/>
                  </a:ext>
                </a:extLst>
              </p:cNvPr>
              <p:cNvSpPr/>
              <p:nvPr/>
            </p:nvSpPr>
            <p:spPr>
              <a:xfrm>
                <a:off x="5155828" y="3059099"/>
                <a:ext cx="56844" cy="55677"/>
              </a:xfrm>
              <a:custGeom>
                <a:avLst/>
                <a:gdLst/>
                <a:ahLst/>
                <a:cxnLst/>
                <a:rect l="l" t="t" r="r" b="b"/>
                <a:pathLst>
                  <a:path w="2727" h="2671" extrusionOk="0">
                    <a:moveTo>
                      <a:pt x="2377" y="1"/>
                    </a:moveTo>
                    <a:cubicBezTo>
                      <a:pt x="2295" y="1"/>
                      <a:pt x="2215" y="34"/>
                      <a:pt x="2155" y="99"/>
                    </a:cubicBezTo>
                    <a:lnTo>
                      <a:pt x="119" y="2123"/>
                    </a:lnTo>
                    <a:cubicBezTo>
                      <a:pt x="0" y="2254"/>
                      <a:pt x="0" y="2457"/>
                      <a:pt x="119" y="2576"/>
                    </a:cubicBezTo>
                    <a:cubicBezTo>
                      <a:pt x="191" y="2635"/>
                      <a:pt x="274" y="2671"/>
                      <a:pt x="357" y="2671"/>
                    </a:cubicBezTo>
                    <a:cubicBezTo>
                      <a:pt x="429" y="2671"/>
                      <a:pt x="512" y="2635"/>
                      <a:pt x="583" y="2576"/>
                    </a:cubicBezTo>
                    <a:lnTo>
                      <a:pt x="2608" y="552"/>
                    </a:lnTo>
                    <a:cubicBezTo>
                      <a:pt x="2727" y="421"/>
                      <a:pt x="2727" y="218"/>
                      <a:pt x="2608" y="99"/>
                    </a:cubicBezTo>
                    <a:cubicBezTo>
                      <a:pt x="2542" y="34"/>
                      <a:pt x="2459" y="1"/>
                      <a:pt x="2377" y="1"/>
                    </a:cubicBezTo>
                    <a:close/>
                  </a:path>
                </a:pathLst>
              </a:custGeom>
              <a:solidFill>
                <a:srgbClr val="5EB2FC"/>
              </a:solidFill>
              <a:ln>
                <a:solidFill>
                  <a:srgbClr val="5035F5"/>
                </a:solidFill>
              </a:ln>
            </p:spPr>
            <p:txBody>
              <a:bodyPr spcFirstLastPara="1" wrap="square" lIns="243800" tIns="243800" rIns="243800" bIns="243800" anchor="ctr" anchorCtr="0">
                <a:noAutofit/>
              </a:bodyPr>
              <a:lstStyle/>
              <a:p>
                <a:endParaRPr sz="6400"/>
              </a:p>
            </p:txBody>
          </p:sp>
          <p:sp>
            <p:nvSpPr>
              <p:cNvPr id="25" name="Google Shape;923;p35">
                <a:extLst>
                  <a:ext uri="{FF2B5EF4-FFF2-40B4-BE49-F238E27FC236}">
                    <a16:creationId xmlns:a16="http://schemas.microsoft.com/office/drawing/2014/main" id="{F4CFDB1F-EEC1-564D-9204-15C45C87A234}"/>
                  </a:ext>
                </a:extLst>
              </p:cNvPr>
              <p:cNvSpPr/>
              <p:nvPr/>
            </p:nvSpPr>
            <p:spPr>
              <a:xfrm>
                <a:off x="5092525" y="3122569"/>
                <a:ext cx="56865" cy="55489"/>
              </a:xfrm>
              <a:custGeom>
                <a:avLst/>
                <a:gdLst/>
                <a:ahLst/>
                <a:cxnLst/>
                <a:rect l="l" t="t" r="r" b="b"/>
                <a:pathLst>
                  <a:path w="2728" h="2662" extrusionOk="0">
                    <a:moveTo>
                      <a:pt x="2376" y="1"/>
                    </a:moveTo>
                    <a:cubicBezTo>
                      <a:pt x="2293" y="1"/>
                      <a:pt x="2210" y="31"/>
                      <a:pt x="2144" y="90"/>
                    </a:cubicBezTo>
                    <a:lnTo>
                      <a:pt x="120" y="2114"/>
                    </a:lnTo>
                    <a:cubicBezTo>
                      <a:pt x="1" y="2245"/>
                      <a:pt x="1" y="2448"/>
                      <a:pt x="120" y="2579"/>
                    </a:cubicBezTo>
                    <a:cubicBezTo>
                      <a:pt x="180" y="2638"/>
                      <a:pt x="263" y="2662"/>
                      <a:pt x="346" y="2662"/>
                    </a:cubicBezTo>
                    <a:cubicBezTo>
                      <a:pt x="430" y="2662"/>
                      <a:pt x="513" y="2638"/>
                      <a:pt x="572" y="2579"/>
                    </a:cubicBezTo>
                    <a:lnTo>
                      <a:pt x="2608" y="543"/>
                    </a:lnTo>
                    <a:cubicBezTo>
                      <a:pt x="2727" y="424"/>
                      <a:pt x="2727" y="221"/>
                      <a:pt x="2608" y="90"/>
                    </a:cubicBezTo>
                    <a:cubicBezTo>
                      <a:pt x="2543" y="31"/>
                      <a:pt x="2460" y="1"/>
                      <a:pt x="2376" y="1"/>
                    </a:cubicBezTo>
                    <a:close/>
                  </a:path>
                </a:pathLst>
              </a:custGeom>
              <a:solidFill>
                <a:srgbClr val="5EB2FC"/>
              </a:solidFill>
              <a:ln>
                <a:solidFill>
                  <a:srgbClr val="5035F5"/>
                </a:solidFill>
              </a:ln>
            </p:spPr>
            <p:txBody>
              <a:bodyPr spcFirstLastPara="1" wrap="square" lIns="243800" tIns="243800" rIns="243800" bIns="243800" anchor="ctr" anchorCtr="0">
                <a:noAutofit/>
              </a:bodyPr>
              <a:lstStyle/>
              <a:p>
                <a:endParaRPr sz="6400"/>
              </a:p>
            </p:txBody>
          </p:sp>
          <p:sp>
            <p:nvSpPr>
              <p:cNvPr id="26" name="Google Shape;924;p35">
                <a:extLst>
                  <a:ext uri="{FF2B5EF4-FFF2-40B4-BE49-F238E27FC236}">
                    <a16:creationId xmlns:a16="http://schemas.microsoft.com/office/drawing/2014/main" id="{0D4003EF-98AB-E706-60AE-8AF0B340C3DE}"/>
                  </a:ext>
                </a:extLst>
              </p:cNvPr>
              <p:cNvSpPr/>
              <p:nvPr/>
            </p:nvSpPr>
            <p:spPr>
              <a:xfrm>
                <a:off x="5219109" y="3019204"/>
                <a:ext cx="59825" cy="32289"/>
              </a:xfrm>
              <a:custGeom>
                <a:avLst/>
                <a:gdLst/>
                <a:ahLst/>
                <a:cxnLst/>
                <a:rect l="l" t="t" r="r" b="b"/>
                <a:pathLst>
                  <a:path w="2870" h="1549" extrusionOk="0">
                    <a:moveTo>
                      <a:pt x="1262" y="1"/>
                    </a:moveTo>
                    <a:cubicBezTo>
                      <a:pt x="1179" y="1"/>
                      <a:pt x="1096" y="37"/>
                      <a:pt x="1036" y="96"/>
                    </a:cubicBezTo>
                    <a:lnTo>
                      <a:pt x="131" y="1001"/>
                    </a:lnTo>
                    <a:cubicBezTo>
                      <a:pt x="0" y="1120"/>
                      <a:pt x="0" y="1323"/>
                      <a:pt x="131" y="1453"/>
                    </a:cubicBezTo>
                    <a:cubicBezTo>
                      <a:pt x="191" y="1513"/>
                      <a:pt x="274" y="1549"/>
                      <a:pt x="357" y="1549"/>
                    </a:cubicBezTo>
                    <a:cubicBezTo>
                      <a:pt x="441" y="1549"/>
                      <a:pt x="524" y="1501"/>
                      <a:pt x="584" y="1430"/>
                    </a:cubicBezTo>
                    <a:lnTo>
                      <a:pt x="1393" y="596"/>
                    </a:lnTo>
                    <a:lnTo>
                      <a:pt x="2548" y="596"/>
                    </a:lnTo>
                    <a:cubicBezTo>
                      <a:pt x="2727" y="596"/>
                      <a:pt x="2870" y="477"/>
                      <a:pt x="2870" y="299"/>
                    </a:cubicBezTo>
                    <a:cubicBezTo>
                      <a:pt x="2870" y="120"/>
                      <a:pt x="2727" y="1"/>
                      <a:pt x="2548" y="1"/>
                    </a:cubicBezTo>
                    <a:close/>
                  </a:path>
                </a:pathLst>
              </a:custGeom>
              <a:solidFill>
                <a:srgbClr val="5EB2FC"/>
              </a:solidFill>
              <a:ln>
                <a:solidFill>
                  <a:srgbClr val="5035F5"/>
                </a:solidFill>
              </a:ln>
            </p:spPr>
            <p:txBody>
              <a:bodyPr spcFirstLastPara="1" wrap="square" lIns="243800" tIns="243800" rIns="243800" bIns="243800" anchor="ctr" anchorCtr="0">
                <a:noAutofit/>
              </a:bodyPr>
              <a:lstStyle/>
              <a:p>
                <a:endParaRPr sz="6400"/>
              </a:p>
            </p:txBody>
          </p:sp>
          <p:sp>
            <p:nvSpPr>
              <p:cNvPr id="27" name="Google Shape;925;p35">
                <a:extLst>
                  <a:ext uri="{FF2B5EF4-FFF2-40B4-BE49-F238E27FC236}">
                    <a16:creationId xmlns:a16="http://schemas.microsoft.com/office/drawing/2014/main" id="{37E6CD0A-97F4-DA98-C05E-0CC4B88F269D}"/>
                  </a:ext>
                </a:extLst>
              </p:cNvPr>
              <p:cNvSpPr/>
              <p:nvPr/>
            </p:nvSpPr>
            <p:spPr>
              <a:xfrm>
                <a:off x="5443201" y="3019204"/>
                <a:ext cx="64057" cy="12444"/>
              </a:xfrm>
              <a:custGeom>
                <a:avLst/>
                <a:gdLst/>
                <a:ahLst/>
                <a:cxnLst/>
                <a:rect l="l" t="t" r="r" b="b"/>
                <a:pathLst>
                  <a:path w="3073" h="597" extrusionOk="0">
                    <a:moveTo>
                      <a:pt x="322" y="1"/>
                    </a:moveTo>
                    <a:cubicBezTo>
                      <a:pt x="143" y="1"/>
                      <a:pt x="0" y="120"/>
                      <a:pt x="0" y="299"/>
                    </a:cubicBezTo>
                    <a:cubicBezTo>
                      <a:pt x="0" y="477"/>
                      <a:pt x="143" y="596"/>
                      <a:pt x="322" y="596"/>
                    </a:cubicBezTo>
                    <a:lnTo>
                      <a:pt x="2751" y="596"/>
                    </a:lnTo>
                    <a:cubicBezTo>
                      <a:pt x="2929" y="596"/>
                      <a:pt x="3072" y="477"/>
                      <a:pt x="3072" y="299"/>
                    </a:cubicBezTo>
                    <a:cubicBezTo>
                      <a:pt x="3072" y="120"/>
                      <a:pt x="2929" y="1"/>
                      <a:pt x="2751" y="1"/>
                    </a:cubicBezTo>
                    <a:close/>
                  </a:path>
                </a:pathLst>
              </a:custGeom>
              <a:solidFill>
                <a:srgbClr val="5EB2FC"/>
              </a:solidFill>
              <a:ln>
                <a:solidFill>
                  <a:srgbClr val="5035F5"/>
                </a:solidFill>
              </a:ln>
            </p:spPr>
            <p:txBody>
              <a:bodyPr spcFirstLastPara="1" wrap="square" lIns="243800" tIns="243800" rIns="243800" bIns="243800" anchor="ctr" anchorCtr="0">
                <a:noAutofit/>
              </a:bodyPr>
              <a:lstStyle/>
              <a:p>
                <a:endParaRPr sz="6400"/>
              </a:p>
            </p:txBody>
          </p:sp>
          <p:sp>
            <p:nvSpPr>
              <p:cNvPr id="28" name="Google Shape;926;p35">
                <a:extLst>
                  <a:ext uri="{FF2B5EF4-FFF2-40B4-BE49-F238E27FC236}">
                    <a16:creationId xmlns:a16="http://schemas.microsoft.com/office/drawing/2014/main" id="{C4CF3BF7-6815-3FB6-C27D-C3E6B5CB439C}"/>
                  </a:ext>
                </a:extLst>
              </p:cNvPr>
              <p:cNvSpPr/>
              <p:nvPr/>
            </p:nvSpPr>
            <p:spPr>
              <a:xfrm>
                <a:off x="5367017" y="3019204"/>
                <a:ext cx="64286" cy="12444"/>
              </a:xfrm>
              <a:custGeom>
                <a:avLst/>
                <a:gdLst/>
                <a:ahLst/>
                <a:cxnLst/>
                <a:rect l="l" t="t" r="r" b="b"/>
                <a:pathLst>
                  <a:path w="3084" h="597" extrusionOk="0">
                    <a:moveTo>
                      <a:pt x="322" y="1"/>
                    </a:moveTo>
                    <a:cubicBezTo>
                      <a:pt x="143" y="1"/>
                      <a:pt x="0" y="120"/>
                      <a:pt x="0" y="299"/>
                    </a:cubicBezTo>
                    <a:cubicBezTo>
                      <a:pt x="0" y="477"/>
                      <a:pt x="143" y="596"/>
                      <a:pt x="322" y="596"/>
                    </a:cubicBezTo>
                    <a:lnTo>
                      <a:pt x="2763" y="596"/>
                    </a:lnTo>
                    <a:cubicBezTo>
                      <a:pt x="2941" y="596"/>
                      <a:pt x="3084" y="477"/>
                      <a:pt x="3084" y="299"/>
                    </a:cubicBezTo>
                    <a:cubicBezTo>
                      <a:pt x="3084" y="120"/>
                      <a:pt x="2941" y="1"/>
                      <a:pt x="2763" y="1"/>
                    </a:cubicBezTo>
                    <a:close/>
                  </a:path>
                </a:pathLst>
              </a:custGeom>
              <a:solidFill>
                <a:srgbClr val="5EB2FC"/>
              </a:solidFill>
              <a:ln>
                <a:solidFill>
                  <a:srgbClr val="5035F5"/>
                </a:solidFill>
              </a:ln>
            </p:spPr>
            <p:txBody>
              <a:bodyPr spcFirstLastPara="1" wrap="square" lIns="243800" tIns="243800" rIns="243800" bIns="243800" anchor="ctr" anchorCtr="0">
                <a:noAutofit/>
              </a:bodyPr>
              <a:lstStyle/>
              <a:p>
                <a:endParaRPr sz="6400"/>
              </a:p>
            </p:txBody>
          </p:sp>
          <p:sp>
            <p:nvSpPr>
              <p:cNvPr id="29" name="Google Shape;927;p35">
                <a:extLst>
                  <a:ext uri="{FF2B5EF4-FFF2-40B4-BE49-F238E27FC236}">
                    <a16:creationId xmlns:a16="http://schemas.microsoft.com/office/drawing/2014/main" id="{E360D0C5-9E7B-EF7C-0A06-C841FAD095E8}"/>
                  </a:ext>
                </a:extLst>
              </p:cNvPr>
              <p:cNvSpPr/>
              <p:nvPr/>
            </p:nvSpPr>
            <p:spPr>
              <a:xfrm>
                <a:off x="5291062" y="3019204"/>
                <a:ext cx="64057" cy="12444"/>
              </a:xfrm>
              <a:custGeom>
                <a:avLst/>
                <a:gdLst/>
                <a:ahLst/>
                <a:cxnLst/>
                <a:rect l="l" t="t" r="r" b="b"/>
                <a:pathLst>
                  <a:path w="3073" h="597" extrusionOk="0">
                    <a:moveTo>
                      <a:pt x="322" y="1"/>
                    </a:moveTo>
                    <a:cubicBezTo>
                      <a:pt x="144" y="1"/>
                      <a:pt x="1" y="120"/>
                      <a:pt x="1" y="299"/>
                    </a:cubicBezTo>
                    <a:cubicBezTo>
                      <a:pt x="1" y="477"/>
                      <a:pt x="144" y="596"/>
                      <a:pt x="322" y="596"/>
                    </a:cubicBezTo>
                    <a:lnTo>
                      <a:pt x="2751" y="596"/>
                    </a:lnTo>
                    <a:cubicBezTo>
                      <a:pt x="2930" y="596"/>
                      <a:pt x="3073" y="477"/>
                      <a:pt x="3073" y="299"/>
                    </a:cubicBezTo>
                    <a:cubicBezTo>
                      <a:pt x="3073" y="120"/>
                      <a:pt x="2930" y="1"/>
                      <a:pt x="2751" y="1"/>
                    </a:cubicBezTo>
                    <a:close/>
                  </a:path>
                </a:pathLst>
              </a:custGeom>
              <a:solidFill>
                <a:srgbClr val="5EB2FC"/>
              </a:solidFill>
              <a:ln>
                <a:solidFill>
                  <a:srgbClr val="5035F5"/>
                </a:solidFill>
              </a:ln>
            </p:spPr>
            <p:txBody>
              <a:bodyPr spcFirstLastPara="1" wrap="square" lIns="243800" tIns="243800" rIns="243800" bIns="243800" anchor="ctr" anchorCtr="0">
                <a:noAutofit/>
              </a:bodyPr>
              <a:lstStyle/>
              <a:p>
                <a:endParaRPr sz="6400"/>
              </a:p>
            </p:txBody>
          </p:sp>
          <p:sp>
            <p:nvSpPr>
              <p:cNvPr id="30" name="Google Shape;928;p35">
                <a:extLst>
                  <a:ext uri="{FF2B5EF4-FFF2-40B4-BE49-F238E27FC236}">
                    <a16:creationId xmlns:a16="http://schemas.microsoft.com/office/drawing/2014/main" id="{20BFA036-5A32-5E0E-CE81-ED3B314D27E9}"/>
                  </a:ext>
                </a:extLst>
              </p:cNvPr>
              <p:cNvSpPr/>
              <p:nvPr/>
            </p:nvSpPr>
            <p:spPr>
              <a:xfrm>
                <a:off x="5019572" y="3171343"/>
                <a:ext cx="80441" cy="80441"/>
              </a:xfrm>
              <a:custGeom>
                <a:avLst/>
                <a:gdLst/>
                <a:ahLst/>
                <a:cxnLst/>
                <a:rect l="l" t="t" r="r" b="b"/>
                <a:pathLst>
                  <a:path w="3859" h="3859" extrusionOk="0">
                    <a:moveTo>
                      <a:pt x="1929" y="643"/>
                    </a:moveTo>
                    <a:cubicBezTo>
                      <a:pt x="2167" y="643"/>
                      <a:pt x="2382" y="715"/>
                      <a:pt x="2572" y="822"/>
                    </a:cubicBezTo>
                    <a:lnTo>
                      <a:pt x="1703" y="1703"/>
                    </a:lnTo>
                    <a:cubicBezTo>
                      <a:pt x="1572" y="1822"/>
                      <a:pt x="1572" y="2024"/>
                      <a:pt x="1703" y="2155"/>
                    </a:cubicBezTo>
                    <a:cubicBezTo>
                      <a:pt x="1763" y="2215"/>
                      <a:pt x="1846" y="2251"/>
                      <a:pt x="1929" y="2251"/>
                    </a:cubicBezTo>
                    <a:cubicBezTo>
                      <a:pt x="2013" y="2251"/>
                      <a:pt x="2096" y="2215"/>
                      <a:pt x="2156" y="2155"/>
                    </a:cubicBezTo>
                    <a:lnTo>
                      <a:pt x="3025" y="1274"/>
                    </a:lnTo>
                    <a:cubicBezTo>
                      <a:pt x="3144" y="1465"/>
                      <a:pt x="3203" y="1691"/>
                      <a:pt x="3203" y="1929"/>
                    </a:cubicBezTo>
                    <a:cubicBezTo>
                      <a:pt x="3203" y="2632"/>
                      <a:pt x="2632" y="3215"/>
                      <a:pt x="1929" y="3215"/>
                    </a:cubicBezTo>
                    <a:cubicBezTo>
                      <a:pt x="1215" y="3215"/>
                      <a:pt x="643" y="2632"/>
                      <a:pt x="643" y="1929"/>
                    </a:cubicBezTo>
                    <a:cubicBezTo>
                      <a:pt x="643" y="1227"/>
                      <a:pt x="1215" y="643"/>
                      <a:pt x="1929" y="643"/>
                    </a:cubicBezTo>
                    <a:close/>
                    <a:moveTo>
                      <a:pt x="1929" y="0"/>
                    </a:moveTo>
                    <a:cubicBezTo>
                      <a:pt x="858" y="0"/>
                      <a:pt x="1" y="870"/>
                      <a:pt x="1" y="1929"/>
                    </a:cubicBezTo>
                    <a:cubicBezTo>
                      <a:pt x="1" y="2989"/>
                      <a:pt x="858" y="3858"/>
                      <a:pt x="1929" y="3858"/>
                    </a:cubicBezTo>
                    <a:cubicBezTo>
                      <a:pt x="2989" y="3858"/>
                      <a:pt x="3858" y="2989"/>
                      <a:pt x="3858" y="1929"/>
                    </a:cubicBezTo>
                    <a:cubicBezTo>
                      <a:pt x="3858" y="870"/>
                      <a:pt x="2989" y="0"/>
                      <a:pt x="1929" y="0"/>
                    </a:cubicBezTo>
                    <a:close/>
                  </a:path>
                </a:pathLst>
              </a:custGeom>
              <a:solidFill>
                <a:srgbClr val="5EB2FC"/>
              </a:solidFill>
              <a:ln>
                <a:solidFill>
                  <a:srgbClr val="5035F5"/>
                </a:solidFill>
              </a:ln>
            </p:spPr>
            <p:txBody>
              <a:bodyPr spcFirstLastPara="1" wrap="square" lIns="243800" tIns="243800" rIns="243800" bIns="243800" anchor="ctr" anchorCtr="0">
                <a:noAutofit/>
              </a:bodyPr>
              <a:lstStyle/>
              <a:p>
                <a:endParaRPr sz="6400"/>
              </a:p>
            </p:txBody>
          </p:sp>
          <p:sp>
            <p:nvSpPr>
              <p:cNvPr id="31" name="Google Shape;929;p35">
                <a:extLst>
                  <a:ext uri="{FF2B5EF4-FFF2-40B4-BE49-F238E27FC236}">
                    <a16:creationId xmlns:a16="http://schemas.microsoft.com/office/drawing/2014/main" id="{CEE507ED-A444-690A-B82C-31355C321A53}"/>
                  </a:ext>
                </a:extLst>
              </p:cNvPr>
              <p:cNvSpPr/>
              <p:nvPr/>
            </p:nvSpPr>
            <p:spPr>
              <a:xfrm>
                <a:off x="5512694" y="2985708"/>
                <a:ext cx="80170" cy="80191"/>
              </a:xfrm>
              <a:custGeom>
                <a:avLst/>
                <a:gdLst/>
                <a:ahLst/>
                <a:cxnLst/>
                <a:rect l="l" t="t" r="r" b="b"/>
                <a:pathLst>
                  <a:path w="3846" h="3847" extrusionOk="0">
                    <a:moveTo>
                      <a:pt x="1929" y="644"/>
                    </a:moveTo>
                    <a:cubicBezTo>
                      <a:pt x="2632" y="644"/>
                      <a:pt x="3203" y="1203"/>
                      <a:pt x="3203" y="1917"/>
                    </a:cubicBezTo>
                    <a:cubicBezTo>
                      <a:pt x="3203" y="2620"/>
                      <a:pt x="2632" y="3180"/>
                      <a:pt x="1929" y="3180"/>
                    </a:cubicBezTo>
                    <a:cubicBezTo>
                      <a:pt x="1322" y="3180"/>
                      <a:pt x="822" y="2799"/>
                      <a:pt x="679" y="2203"/>
                    </a:cubicBezTo>
                    <a:lnTo>
                      <a:pt x="1929" y="2203"/>
                    </a:lnTo>
                    <a:cubicBezTo>
                      <a:pt x="2096" y="2203"/>
                      <a:pt x="2251" y="2084"/>
                      <a:pt x="2251" y="1906"/>
                    </a:cubicBezTo>
                    <a:cubicBezTo>
                      <a:pt x="2251" y="1727"/>
                      <a:pt x="2096" y="1608"/>
                      <a:pt x="1929" y="1608"/>
                    </a:cubicBezTo>
                    <a:lnTo>
                      <a:pt x="679" y="1608"/>
                    </a:lnTo>
                    <a:cubicBezTo>
                      <a:pt x="822" y="1013"/>
                      <a:pt x="1322" y="644"/>
                      <a:pt x="1929" y="644"/>
                    </a:cubicBezTo>
                    <a:close/>
                    <a:moveTo>
                      <a:pt x="1929" y="1"/>
                    </a:moveTo>
                    <a:cubicBezTo>
                      <a:pt x="857" y="1"/>
                      <a:pt x="0" y="858"/>
                      <a:pt x="0" y="1917"/>
                    </a:cubicBezTo>
                    <a:cubicBezTo>
                      <a:pt x="0" y="2989"/>
                      <a:pt x="857" y="3846"/>
                      <a:pt x="1929" y="3846"/>
                    </a:cubicBezTo>
                    <a:cubicBezTo>
                      <a:pt x="2989" y="3846"/>
                      <a:pt x="3846" y="2989"/>
                      <a:pt x="3846" y="1917"/>
                    </a:cubicBezTo>
                    <a:cubicBezTo>
                      <a:pt x="3846" y="858"/>
                      <a:pt x="2989" y="1"/>
                      <a:pt x="1929" y="1"/>
                    </a:cubicBezTo>
                    <a:close/>
                  </a:path>
                </a:pathLst>
              </a:custGeom>
              <a:solidFill>
                <a:srgbClr val="5EB2FC"/>
              </a:solidFill>
              <a:ln>
                <a:solidFill>
                  <a:srgbClr val="5035F5"/>
                </a:solidFill>
              </a:ln>
            </p:spPr>
            <p:txBody>
              <a:bodyPr spcFirstLastPara="1" wrap="square" lIns="243800" tIns="243800" rIns="243800" bIns="243800" anchor="ctr" anchorCtr="0">
                <a:noAutofit/>
              </a:bodyPr>
              <a:lstStyle/>
              <a:p>
                <a:endParaRPr sz="6400"/>
              </a:p>
            </p:txBody>
          </p:sp>
        </p:grpSp>
        <p:sp>
          <p:nvSpPr>
            <p:cNvPr id="33" name="Google Shape;934;p35">
              <a:extLst>
                <a:ext uri="{FF2B5EF4-FFF2-40B4-BE49-F238E27FC236}">
                  <a16:creationId xmlns:a16="http://schemas.microsoft.com/office/drawing/2014/main" id="{71634F1E-06E4-3BA9-4388-D847F6328C63}"/>
                </a:ext>
              </a:extLst>
            </p:cNvPr>
            <p:cNvSpPr/>
            <p:nvPr/>
          </p:nvSpPr>
          <p:spPr>
            <a:xfrm flipH="1">
              <a:off x="17285286" y="6772699"/>
              <a:ext cx="3478003" cy="530853"/>
            </a:xfrm>
            <a:custGeom>
              <a:avLst/>
              <a:gdLst/>
              <a:ahLst/>
              <a:cxnLst/>
              <a:rect l="l" t="t" r="r" b="b"/>
              <a:pathLst>
                <a:path w="62569" h="9550" extrusionOk="0">
                  <a:moveTo>
                    <a:pt x="26409" y="1"/>
                  </a:moveTo>
                  <a:lnTo>
                    <a:pt x="1" y="9549"/>
                  </a:lnTo>
                  <a:lnTo>
                    <a:pt x="36160" y="9549"/>
                  </a:lnTo>
                  <a:lnTo>
                    <a:pt x="62568" y="1"/>
                  </a:lnTo>
                  <a:close/>
                </a:path>
              </a:pathLst>
            </a:custGeom>
            <a:solidFill>
              <a:srgbClr val="564EA8"/>
            </a:solidFill>
            <a:ln>
              <a:noFill/>
            </a:ln>
          </p:spPr>
          <p:txBody>
            <a:bodyPr spcFirstLastPara="1" wrap="square" lIns="243800" tIns="243800" rIns="243800" bIns="243800" anchor="ctr" anchorCtr="0">
              <a:noAutofit/>
            </a:bodyPr>
            <a:lstStyle/>
            <a:p>
              <a:endParaRPr sz="6400"/>
            </a:p>
          </p:txBody>
        </p:sp>
        <p:sp>
          <p:nvSpPr>
            <p:cNvPr id="34" name="Google Shape;935;p35">
              <a:extLst>
                <a:ext uri="{FF2B5EF4-FFF2-40B4-BE49-F238E27FC236}">
                  <a16:creationId xmlns:a16="http://schemas.microsoft.com/office/drawing/2014/main" id="{95735FE2-B1AA-C9FB-EB68-4E617F5DA571}"/>
                </a:ext>
              </a:extLst>
            </p:cNvPr>
            <p:cNvSpPr/>
            <p:nvPr/>
          </p:nvSpPr>
          <p:spPr>
            <a:xfrm flipH="1">
              <a:off x="17827042" y="7303467"/>
              <a:ext cx="3814189" cy="1935250"/>
            </a:xfrm>
            <a:custGeom>
              <a:avLst/>
              <a:gdLst/>
              <a:ahLst/>
              <a:cxnLst/>
              <a:rect l="l" t="t" r="r" b="b"/>
              <a:pathLst>
                <a:path w="68617" h="34815" extrusionOk="0">
                  <a:moveTo>
                    <a:pt x="16229" y="0"/>
                  </a:moveTo>
                  <a:lnTo>
                    <a:pt x="1" y="34814"/>
                  </a:lnTo>
                  <a:lnTo>
                    <a:pt x="68616" y="34814"/>
                  </a:lnTo>
                  <a:lnTo>
                    <a:pt x="52388" y="0"/>
                  </a:lnTo>
                  <a:close/>
                </a:path>
              </a:pathLst>
            </a:custGeom>
            <a:solidFill>
              <a:srgbClr val="7D73F4"/>
            </a:solidFill>
            <a:ln>
              <a:noFill/>
            </a:ln>
          </p:spPr>
          <p:txBody>
            <a:bodyPr spcFirstLastPara="1" wrap="square" lIns="243800" tIns="243800" rIns="243800" bIns="243800" anchor="ctr" anchorCtr="0">
              <a:noAutofit/>
            </a:bodyPr>
            <a:lstStyle/>
            <a:p>
              <a:pPr algn="ctr"/>
              <a:endParaRPr sz="5333"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35" name="Google Shape;936;p35">
              <a:extLst>
                <a:ext uri="{FF2B5EF4-FFF2-40B4-BE49-F238E27FC236}">
                  <a16:creationId xmlns:a16="http://schemas.microsoft.com/office/drawing/2014/main" id="{A33EB487-7B34-5E2E-C8C0-0FFC59D2D907}"/>
                </a:ext>
              </a:extLst>
            </p:cNvPr>
            <p:cNvSpPr/>
            <p:nvPr/>
          </p:nvSpPr>
          <p:spPr>
            <a:xfrm flipH="1">
              <a:off x="16383342" y="6772699"/>
              <a:ext cx="2370048" cy="2466048"/>
            </a:xfrm>
            <a:custGeom>
              <a:avLst/>
              <a:gdLst/>
              <a:ahLst/>
              <a:cxnLst/>
              <a:rect l="l" t="t" r="r" b="b"/>
              <a:pathLst>
                <a:path w="42637" h="44364" extrusionOk="0">
                  <a:moveTo>
                    <a:pt x="26408" y="1"/>
                  </a:moveTo>
                  <a:lnTo>
                    <a:pt x="0" y="9549"/>
                  </a:lnTo>
                  <a:lnTo>
                    <a:pt x="16228" y="44363"/>
                  </a:lnTo>
                  <a:lnTo>
                    <a:pt x="42636" y="34803"/>
                  </a:lnTo>
                  <a:lnTo>
                    <a:pt x="26408" y="1"/>
                  </a:lnTo>
                  <a:close/>
                </a:path>
              </a:pathLst>
            </a:custGeom>
            <a:solidFill>
              <a:srgbClr val="7D73F4"/>
            </a:solidFill>
            <a:ln>
              <a:noFill/>
            </a:ln>
          </p:spPr>
          <p:txBody>
            <a:bodyPr spcFirstLastPara="1" wrap="square" lIns="243800" tIns="243800" rIns="243800" bIns="243800" anchor="ctr" anchorCtr="0">
              <a:noAutofit/>
            </a:bodyPr>
            <a:lstStyle/>
            <a:p>
              <a:endParaRPr sz="6400" dirty="0"/>
            </a:p>
          </p:txBody>
        </p:sp>
        <p:sp>
          <p:nvSpPr>
            <p:cNvPr id="40" name="Google Shape;938;p35">
              <a:extLst>
                <a:ext uri="{FF2B5EF4-FFF2-40B4-BE49-F238E27FC236}">
                  <a16:creationId xmlns:a16="http://schemas.microsoft.com/office/drawing/2014/main" id="{0A61C4D4-D401-22D9-0B36-FE78B1F0A1C2}"/>
                </a:ext>
              </a:extLst>
            </p:cNvPr>
            <p:cNvSpPr/>
            <p:nvPr/>
          </p:nvSpPr>
          <p:spPr>
            <a:xfrm flipH="1">
              <a:off x="15980612" y="7144942"/>
              <a:ext cx="152251" cy="147971"/>
            </a:xfrm>
            <a:custGeom>
              <a:avLst/>
              <a:gdLst/>
              <a:ahLst/>
              <a:cxnLst/>
              <a:rect l="l" t="t" r="r" b="b"/>
              <a:pathLst>
                <a:path w="2739" h="2662" extrusionOk="0">
                  <a:moveTo>
                    <a:pt x="2386" y="1"/>
                  </a:moveTo>
                  <a:cubicBezTo>
                    <a:pt x="2304" y="1"/>
                    <a:pt x="2221" y="31"/>
                    <a:pt x="2155" y="90"/>
                  </a:cubicBezTo>
                  <a:lnTo>
                    <a:pt x="131" y="2114"/>
                  </a:lnTo>
                  <a:cubicBezTo>
                    <a:pt x="0" y="2245"/>
                    <a:pt x="0" y="2448"/>
                    <a:pt x="131" y="2579"/>
                  </a:cubicBezTo>
                  <a:cubicBezTo>
                    <a:pt x="191" y="2638"/>
                    <a:pt x="274" y="2662"/>
                    <a:pt x="357" y="2662"/>
                  </a:cubicBezTo>
                  <a:cubicBezTo>
                    <a:pt x="441" y="2662"/>
                    <a:pt x="524" y="2638"/>
                    <a:pt x="584" y="2579"/>
                  </a:cubicBezTo>
                  <a:lnTo>
                    <a:pt x="2608" y="543"/>
                  </a:lnTo>
                  <a:cubicBezTo>
                    <a:pt x="2739" y="424"/>
                    <a:pt x="2739" y="221"/>
                    <a:pt x="2608" y="90"/>
                  </a:cubicBezTo>
                  <a:cubicBezTo>
                    <a:pt x="2548" y="31"/>
                    <a:pt x="2468" y="1"/>
                    <a:pt x="2386" y="1"/>
                  </a:cubicBezTo>
                  <a:close/>
                </a:path>
              </a:pathLst>
            </a:custGeom>
            <a:solidFill>
              <a:srgbClr val="705FFF"/>
            </a:solidFill>
            <a:ln>
              <a:noFill/>
            </a:ln>
          </p:spPr>
          <p:txBody>
            <a:bodyPr spcFirstLastPara="1" wrap="square" lIns="243800" tIns="243800" rIns="243800" bIns="243800" anchor="ctr" anchorCtr="0">
              <a:noAutofit/>
            </a:bodyPr>
            <a:lstStyle/>
            <a:p>
              <a:endParaRPr sz="6400"/>
            </a:p>
          </p:txBody>
        </p:sp>
        <p:sp>
          <p:nvSpPr>
            <p:cNvPr id="41" name="Google Shape;939;p35">
              <a:extLst>
                <a:ext uri="{FF2B5EF4-FFF2-40B4-BE49-F238E27FC236}">
                  <a16:creationId xmlns:a16="http://schemas.microsoft.com/office/drawing/2014/main" id="{0DB99D34-4F6C-38AC-40E6-92EC22ED1E2D}"/>
                </a:ext>
              </a:extLst>
            </p:cNvPr>
            <p:cNvSpPr/>
            <p:nvPr/>
          </p:nvSpPr>
          <p:spPr>
            <a:xfrm flipH="1">
              <a:off x="16150028" y="7313750"/>
              <a:ext cx="151584" cy="148584"/>
            </a:xfrm>
            <a:custGeom>
              <a:avLst/>
              <a:gdLst/>
              <a:ahLst/>
              <a:cxnLst/>
              <a:rect l="l" t="t" r="r" b="b"/>
              <a:pathLst>
                <a:path w="2727" h="2673" extrusionOk="0">
                  <a:moveTo>
                    <a:pt x="2377" y="0"/>
                  </a:moveTo>
                  <a:cubicBezTo>
                    <a:pt x="2295" y="0"/>
                    <a:pt x="2215" y="30"/>
                    <a:pt x="2155" y="89"/>
                  </a:cubicBezTo>
                  <a:lnTo>
                    <a:pt x="131" y="2125"/>
                  </a:lnTo>
                  <a:cubicBezTo>
                    <a:pt x="0" y="2244"/>
                    <a:pt x="0" y="2447"/>
                    <a:pt x="131" y="2578"/>
                  </a:cubicBezTo>
                  <a:cubicBezTo>
                    <a:pt x="191" y="2637"/>
                    <a:pt x="274" y="2673"/>
                    <a:pt x="357" y="2673"/>
                  </a:cubicBezTo>
                  <a:cubicBezTo>
                    <a:pt x="441" y="2673"/>
                    <a:pt x="512" y="2637"/>
                    <a:pt x="583" y="2578"/>
                  </a:cubicBezTo>
                  <a:lnTo>
                    <a:pt x="2608" y="554"/>
                  </a:lnTo>
                  <a:cubicBezTo>
                    <a:pt x="2727" y="423"/>
                    <a:pt x="2727" y="220"/>
                    <a:pt x="2608" y="89"/>
                  </a:cubicBezTo>
                  <a:cubicBezTo>
                    <a:pt x="2542" y="30"/>
                    <a:pt x="2459" y="0"/>
                    <a:pt x="2377" y="0"/>
                  </a:cubicBezTo>
                  <a:close/>
                </a:path>
              </a:pathLst>
            </a:custGeom>
            <a:solidFill>
              <a:srgbClr val="705FFF"/>
            </a:solidFill>
            <a:ln>
              <a:noFill/>
            </a:ln>
          </p:spPr>
          <p:txBody>
            <a:bodyPr spcFirstLastPara="1" wrap="square" lIns="243800" tIns="243800" rIns="243800" bIns="243800" anchor="ctr" anchorCtr="0">
              <a:noAutofit/>
            </a:bodyPr>
            <a:lstStyle/>
            <a:p>
              <a:endParaRPr sz="6400"/>
            </a:p>
          </p:txBody>
        </p:sp>
        <p:sp>
          <p:nvSpPr>
            <p:cNvPr id="42" name="Google Shape;940;p35">
              <a:extLst>
                <a:ext uri="{FF2B5EF4-FFF2-40B4-BE49-F238E27FC236}">
                  <a16:creationId xmlns:a16="http://schemas.microsoft.com/office/drawing/2014/main" id="{3F79BA7B-5A1D-5127-ED69-FD1E70123875}"/>
                </a:ext>
              </a:extLst>
            </p:cNvPr>
            <p:cNvSpPr/>
            <p:nvPr/>
          </p:nvSpPr>
          <p:spPr>
            <a:xfrm flipH="1">
              <a:off x="15803910" y="7039390"/>
              <a:ext cx="159533" cy="84771"/>
            </a:xfrm>
            <a:custGeom>
              <a:avLst/>
              <a:gdLst/>
              <a:ahLst/>
              <a:cxnLst/>
              <a:rect l="l" t="t" r="r" b="b"/>
              <a:pathLst>
                <a:path w="2870" h="1525" extrusionOk="0">
                  <a:moveTo>
                    <a:pt x="1262" y="1"/>
                  </a:moveTo>
                  <a:cubicBezTo>
                    <a:pt x="1167" y="1"/>
                    <a:pt x="1096" y="25"/>
                    <a:pt x="1036" y="84"/>
                  </a:cubicBezTo>
                  <a:lnTo>
                    <a:pt x="119" y="989"/>
                  </a:lnTo>
                  <a:cubicBezTo>
                    <a:pt x="0" y="1108"/>
                    <a:pt x="0" y="1311"/>
                    <a:pt x="119" y="1442"/>
                  </a:cubicBezTo>
                  <a:cubicBezTo>
                    <a:pt x="179" y="1501"/>
                    <a:pt x="262" y="1525"/>
                    <a:pt x="345" y="1525"/>
                  </a:cubicBezTo>
                  <a:cubicBezTo>
                    <a:pt x="429" y="1525"/>
                    <a:pt x="512" y="1489"/>
                    <a:pt x="572" y="1430"/>
                  </a:cubicBezTo>
                  <a:lnTo>
                    <a:pt x="1393" y="608"/>
                  </a:lnTo>
                  <a:lnTo>
                    <a:pt x="2548" y="608"/>
                  </a:lnTo>
                  <a:cubicBezTo>
                    <a:pt x="2727" y="608"/>
                    <a:pt x="2870" y="477"/>
                    <a:pt x="2870" y="310"/>
                  </a:cubicBezTo>
                  <a:cubicBezTo>
                    <a:pt x="2870" y="132"/>
                    <a:pt x="2727" y="1"/>
                    <a:pt x="2548" y="1"/>
                  </a:cubicBezTo>
                  <a:close/>
                </a:path>
              </a:pathLst>
            </a:custGeom>
            <a:solidFill>
              <a:srgbClr val="705FFF"/>
            </a:solidFill>
            <a:ln>
              <a:noFill/>
            </a:ln>
          </p:spPr>
          <p:txBody>
            <a:bodyPr spcFirstLastPara="1" wrap="square" lIns="243800" tIns="243800" rIns="243800" bIns="243800" anchor="ctr" anchorCtr="0">
              <a:noAutofit/>
            </a:bodyPr>
            <a:lstStyle/>
            <a:p>
              <a:endParaRPr sz="6400"/>
            </a:p>
          </p:txBody>
        </p:sp>
        <p:sp>
          <p:nvSpPr>
            <p:cNvPr id="43" name="Google Shape;941;p35">
              <a:extLst>
                <a:ext uri="{FF2B5EF4-FFF2-40B4-BE49-F238E27FC236}">
                  <a16:creationId xmlns:a16="http://schemas.microsoft.com/office/drawing/2014/main" id="{35C31DBE-591E-D705-BE9E-27C1551659F0}"/>
                </a:ext>
              </a:extLst>
            </p:cNvPr>
            <p:cNvSpPr/>
            <p:nvPr/>
          </p:nvSpPr>
          <p:spPr>
            <a:xfrm flipH="1">
              <a:off x="15601417" y="7039390"/>
              <a:ext cx="170763" cy="33184"/>
            </a:xfrm>
            <a:custGeom>
              <a:avLst/>
              <a:gdLst/>
              <a:ahLst/>
              <a:cxnLst/>
              <a:rect l="l" t="t" r="r" b="b"/>
              <a:pathLst>
                <a:path w="3072" h="597" extrusionOk="0">
                  <a:moveTo>
                    <a:pt x="322" y="1"/>
                  </a:moveTo>
                  <a:cubicBezTo>
                    <a:pt x="143" y="1"/>
                    <a:pt x="0" y="132"/>
                    <a:pt x="0" y="299"/>
                  </a:cubicBezTo>
                  <a:cubicBezTo>
                    <a:pt x="0" y="477"/>
                    <a:pt x="143" y="596"/>
                    <a:pt x="322" y="596"/>
                  </a:cubicBezTo>
                  <a:lnTo>
                    <a:pt x="2750" y="596"/>
                  </a:lnTo>
                  <a:cubicBezTo>
                    <a:pt x="2929" y="596"/>
                    <a:pt x="3072" y="477"/>
                    <a:pt x="3072" y="299"/>
                  </a:cubicBezTo>
                  <a:cubicBezTo>
                    <a:pt x="3072" y="132"/>
                    <a:pt x="2929" y="1"/>
                    <a:pt x="2750" y="1"/>
                  </a:cubicBezTo>
                  <a:close/>
                </a:path>
              </a:pathLst>
            </a:custGeom>
            <a:solidFill>
              <a:srgbClr val="705FFF"/>
            </a:solidFill>
            <a:ln>
              <a:noFill/>
            </a:ln>
          </p:spPr>
          <p:txBody>
            <a:bodyPr spcFirstLastPara="1" wrap="square" lIns="243800" tIns="243800" rIns="243800" bIns="243800" anchor="ctr" anchorCtr="0">
              <a:noAutofit/>
            </a:bodyPr>
            <a:lstStyle/>
            <a:p>
              <a:endParaRPr sz="6400"/>
            </a:p>
          </p:txBody>
        </p:sp>
        <p:sp>
          <p:nvSpPr>
            <p:cNvPr id="44" name="Google Shape;942;p35">
              <a:extLst>
                <a:ext uri="{FF2B5EF4-FFF2-40B4-BE49-F238E27FC236}">
                  <a16:creationId xmlns:a16="http://schemas.microsoft.com/office/drawing/2014/main" id="{D5EF8F6A-8F58-3F08-CE8D-A4248168965A}"/>
                </a:ext>
              </a:extLst>
            </p:cNvPr>
            <p:cNvSpPr/>
            <p:nvPr/>
          </p:nvSpPr>
          <p:spPr>
            <a:xfrm flipH="1">
              <a:off x="15398260" y="7039390"/>
              <a:ext cx="170763" cy="33184"/>
            </a:xfrm>
            <a:custGeom>
              <a:avLst/>
              <a:gdLst/>
              <a:ahLst/>
              <a:cxnLst/>
              <a:rect l="l" t="t" r="r" b="b"/>
              <a:pathLst>
                <a:path w="3072" h="597" extrusionOk="0">
                  <a:moveTo>
                    <a:pt x="322" y="1"/>
                  </a:moveTo>
                  <a:cubicBezTo>
                    <a:pt x="143" y="1"/>
                    <a:pt x="0" y="132"/>
                    <a:pt x="0" y="299"/>
                  </a:cubicBezTo>
                  <a:cubicBezTo>
                    <a:pt x="0" y="477"/>
                    <a:pt x="143" y="596"/>
                    <a:pt x="322" y="596"/>
                  </a:cubicBezTo>
                  <a:lnTo>
                    <a:pt x="2751" y="596"/>
                  </a:lnTo>
                  <a:cubicBezTo>
                    <a:pt x="2929" y="596"/>
                    <a:pt x="3072" y="477"/>
                    <a:pt x="3072" y="299"/>
                  </a:cubicBezTo>
                  <a:cubicBezTo>
                    <a:pt x="3072" y="132"/>
                    <a:pt x="2929" y="1"/>
                    <a:pt x="2751" y="1"/>
                  </a:cubicBezTo>
                  <a:close/>
                </a:path>
              </a:pathLst>
            </a:custGeom>
            <a:solidFill>
              <a:srgbClr val="705FFF"/>
            </a:solidFill>
            <a:ln>
              <a:noFill/>
            </a:ln>
          </p:spPr>
          <p:txBody>
            <a:bodyPr spcFirstLastPara="1" wrap="square" lIns="243800" tIns="243800" rIns="243800" bIns="243800" anchor="ctr" anchorCtr="0">
              <a:noAutofit/>
            </a:bodyPr>
            <a:lstStyle/>
            <a:p>
              <a:endParaRPr sz="6400"/>
            </a:p>
          </p:txBody>
        </p:sp>
        <p:sp>
          <p:nvSpPr>
            <p:cNvPr id="45" name="Google Shape;943;p35">
              <a:extLst>
                <a:ext uri="{FF2B5EF4-FFF2-40B4-BE49-F238E27FC236}">
                  <a16:creationId xmlns:a16="http://schemas.microsoft.com/office/drawing/2014/main" id="{252C40EE-71C8-6A35-8D07-3238FFBE5C84}"/>
                </a:ext>
              </a:extLst>
            </p:cNvPr>
            <p:cNvSpPr/>
            <p:nvPr/>
          </p:nvSpPr>
          <p:spPr>
            <a:xfrm flipH="1">
              <a:off x="15195047" y="7039390"/>
              <a:ext cx="171485" cy="33184"/>
            </a:xfrm>
            <a:custGeom>
              <a:avLst/>
              <a:gdLst/>
              <a:ahLst/>
              <a:cxnLst/>
              <a:rect l="l" t="t" r="r" b="b"/>
              <a:pathLst>
                <a:path w="3085" h="597" extrusionOk="0">
                  <a:moveTo>
                    <a:pt x="322" y="1"/>
                  </a:moveTo>
                  <a:cubicBezTo>
                    <a:pt x="143" y="1"/>
                    <a:pt x="1" y="132"/>
                    <a:pt x="1" y="299"/>
                  </a:cubicBezTo>
                  <a:cubicBezTo>
                    <a:pt x="1" y="477"/>
                    <a:pt x="143" y="596"/>
                    <a:pt x="322" y="596"/>
                  </a:cubicBezTo>
                  <a:lnTo>
                    <a:pt x="2763" y="596"/>
                  </a:lnTo>
                  <a:cubicBezTo>
                    <a:pt x="2941" y="596"/>
                    <a:pt x="3084" y="477"/>
                    <a:pt x="3084" y="299"/>
                  </a:cubicBezTo>
                  <a:cubicBezTo>
                    <a:pt x="3084" y="132"/>
                    <a:pt x="2941" y="1"/>
                    <a:pt x="2763" y="1"/>
                  </a:cubicBezTo>
                  <a:close/>
                </a:path>
              </a:pathLst>
            </a:custGeom>
            <a:solidFill>
              <a:srgbClr val="705FFF"/>
            </a:solidFill>
            <a:ln>
              <a:noFill/>
            </a:ln>
          </p:spPr>
          <p:txBody>
            <a:bodyPr spcFirstLastPara="1" wrap="square" lIns="243800" tIns="243800" rIns="243800" bIns="243800" anchor="ctr" anchorCtr="0">
              <a:noAutofit/>
            </a:bodyPr>
            <a:lstStyle/>
            <a:p>
              <a:endParaRPr sz="6400"/>
            </a:p>
          </p:txBody>
        </p:sp>
        <p:sp>
          <p:nvSpPr>
            <p:cNvPr id="46" name="Google Shape;944;p35">
              <a:extLst>
                <a:ext uri="{FF2B5EF4-FFF2-40B4-BE49-F238E27FC236}">
                  <a16:creationId xmlns:a16="http://schemas.microsoft.com/office/drawing/2014/main" id="{DCD90530-D83E-0C61-C574-8A4A45E46118}"/>
                </a:ext>
              </a:extLst>
            </p:cNvPr>
            <p:cNvSpPr/>
            <p:nvPr/>
          </p:nvSpPr>
          <p:spPr>
            <a:xfrm flipH="1">
              <a:off x="16281700" y="7443761"/>
              <a:ext cx="214509" cy="214509"/>
            </a:xfrm>
            <a:custGeom>
              <a:avLst/>
              <a:gdLst/>
              <a:ahLst/>
              <a:cxnLst/>
              <a:rect l="l" t="t" r="r" b="b"/>
              <a:pathLst>
                <a:path w="3859" h="3859" extrusionOk="0">
                  <a:moveTo>
                    <a:pt x="1929" y="655"/>
                  </a:moveTo>
                  <a:cubicBezTo>
                    <a:pt x="2168" y="655"/>
                    <a:pt x="2394" y="715"/>
                    <a:pt x="2584" y="822"/>
                  </a:cubicBezTo>
                  <a:lnTo>
                    <a:pt x="1703" y="1703"/>
                  </a:lnTo>
                  <a:cubicBezTo>
                    <a:pt x="1572" y="1834"/>
                    <a:pt x="1572" y="2037"/>
                    <a:pt x="1703" y="2156"/>
                  </a:cubicBezTo>
                  <a:cubicBezTo>
                    <a:pt x="1763" y="2227"/>
                    <a:pt x="1846" y="2251"/>
                    <a:pt x="1929" y="2251"/>
                  </a:cubicBezTo>
                  <a:cubicBezTo>
                    <a:pt x="2013" y="2251"/>
                    <a:pt x="2096" y="2227"/>
                    <a:pt x="2156" y="2156"/>
                  </a:cubicBezTo>
                  <a:lnTo>
                    <a:pt x="3037" y="1286"/>
                  </a:lnTo>
                  <a:cubicBezTo>
                    <a:pt x="3144" y="1477"/>
                    <a:pt x="3215" y="1691"/>
                    <a:pt x="3215" y="1929"/>
                  </a:cubicBezTo>
                  <a:cubicBezTo>
                    <a:pt x="3215" y="2644"/>
                    <a:pt x="2632" y="3215"/>
                    <a:pt x="1929" y="3215"/>
                  </a:cubicBezTo>
                  <a:cubicBezTo>
                    <a:pt x="1227" y="3215"/>
                    <a:pt x="644" y="2644"/>
                    <a:pt x="644" y="1929"/>
                  </a:cubicBezTo>
                  <a:cubicBezTo>
                    <a:pt x="644" y="1227"/>
                    <a:pt x="1227" y="655"/>
                    <a:pt x="1929" y="655"/>
                  </a:cubicBezTo>
                  <a:close/>
                  <a:moveTo>
                    <a:pt x="1929" y="1"/>
                  </a:moveTo>
                  <a:cubicBezTo>
                    <a:pt x="870" y="1"/>
                    <a:pt x="1" y="870"/>
                    <a:pt x="1" y="1929"/>
                  </a:cubicBezTo>
                  <a:cubicBezTo>
                    <a:pt x="1" y="3001"/>
                    <a:pt x="870" y="3858"/>
                    <a:pt x="1929" y="3858"/>
                  </a:cubicBezTo>
                  <a:cubicBezTo>
                    <a:pt x="2989" y="3858"/>
                    <a:pt x="3858" y="3001"/>
                    <a:pt x="3858" y="1929"/>
                  </a:cubicBezTo>
                  <a:cubicBezTo>
                    <a:pt x="3858" y="870"/>
                    <a:pt x="2989" y="1"/>
                    <a:pt x="1929" y="1"/>
                  </a:cubicBezTo>
                  <a:close/>
                </a:path>
              </a:pathLst>
            </a:custGeom>
            <a:solidFill>
              <a:srgbClr val="705FFF"/>
            </a:solidFill>
            <a:ln>
              <a:noFill/>
            </a:ln>
          </p:spPr>
          <p:txBody>
            <a:bodyPr spcFirstLastPara="1" wrap="square" lIns="243800" tIns="243800" rIns="243800" bIns="243800" anchor="ctr" anchorCtr="0">
              <a:noAutofit/>
            </a:bodyPr>
            <a:lstStyle/>
            <a:p>
              <a:endParaRPr sz="6400"/>
            </a:p>
          </p:txBody>
        </p:sp>
        <p:sp>
          <p:nvSpPr>
            <p:cNvPr id="49" name="Google Shape;951;p35">
              <a:extLst>
                <a:ext uri="{FF2B5EF4-FFF2-40B4-BE49-F238E27FC236}">
                  <a16:creationId xmlns:a16="http://schemas.microsoft.com/office/drawing/2014/main" id="{1023FD0B-7103-7681-E6A2-7BC58EE2C39D}"/>
                </a:ext>
              </a:extLst>
            </p:cNvPr>
            <p:cNvSpPr/>
            <p:nvPr/>
          </p:nvSpPr>
          <p:spPr>
            <a:xfrm flipH="1">
              <a:off x="18877412" y="5148652"/>
              <a:ext cx="1713571" cy="1837307"/>
            </a:xfrm>
            <a:custGeom>
              <a:avLst/>
              <a:gdLst/>
              <a:ahLst/>
              <a:cxnLst/>
              <a:rect l="l" t="t" r="r" b="b"/>
              <a:pathLst>
                <a:path w="30827" h="33053" extrusionOk="0">
                  <a:moveTo>
                    <a:pt x="15419" y="1"/>
                  </a:moveTo>
                  <a:lnTo>
                    <a:pt x="1" y="33053"/>
                  </a:lnTo>
                  <a:lnTo>
                    <a:pt x="30826" y="33053"/>
                  </a:lnTo>
                  <a:lnTo>
                    <a:pt x="15419" y="1"/>
                  </a:lnTo>
                  <a:close/>
                </a:path>
              </a:pathLst>
            </a:custGeom>
            <a:solidFill>
              <a:srgbClr val="A69DF2"/>
            </a:solidFill>
            <a:ln>
              <a:noFill/>
            </a:ln>
          </p:spPr>
          <p:txBody>
            <a:bodyPr spcFirstLastPara="1" wrap="square" lIns="243800" tIns="731467" rIns="243800" bIns="243800" anchor="ctr" anchorCtr="0">
              <a:noAutofit/>
            </a:bodyPr>
            <a:lstStyle/>
            <a:p>
              <a:pPr algn="ctr"/>
              <a:endParaRPr sz="40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50" name="Google Shape;952;p35">
              <a:extLst>
                <a:ext uri="{FF2B5EF4-FFF2-40B4-BE49-F238E27FC236}">
                  <a16:creationId xmlns:a16="http://schemas.microsoft.com/office/drawing/2014/main" id="{06E019CE-9090-2323-9974-336256542494}"/>
                </a:ext>
              </a:extLst>
            </p:cNvPr>
            <p:cNvSpPr/>
            <p:nvPr/>
          </p:nvSpPr>
          <p:spPr>
            <a:xfrm flipH="1">
              <a:off x="17433592" y="4617270"/>
              <a:ext cx="2324413" cy="2368715"/>
            </a:xfrm>
            <a:custGeom>
              <a:avLst/>
              <a:gdLst/>
              <a:ahLst/>
              <a:cxnLst/>
              <a:rect l="l" t="t" r="r" b="b"/>
              <a:pathLst>
                <a:path w="41816" h="42613" extrusionOk="0">
                  <a:moveTo>
                    <a:pt x="26397" y="0"/>
                  </a:moveTo>
                  <a:lnTo>
                    <a:pt x="0" y="9561"/>
                  </a:lnTo>
                  <a:lnTo>
                    <a:pt x="15407" y="42613"/>
                  </a:lnTo>
                  <a:lnTo>
                    <a:pt x="41815" y="33052"/>
                  </a:lnTo>
                  <a:lnTo>
                    <a:pt x="26397" y="0"/>
                  </a:lnTo>
                  <a:close/>
                </a:path>
              </a:pathLst>
            </a:custGeom>
            <a:solidFill>
              <a:srgbClr val="A69DF2"/>
            </a:solidFill>
            <a:ln>
              <a:noFill/>
            </a:ln>
          </p:spPr>
          <p:txBody>
            <a:bodyPr spcFirstLastPara="1" wrap="square" lIns="243800" tIns="243800" rIns="243800" bIns="243800" anchor="ctr" anchorCtr="0">
              <a:noAutofit/>
            </a:bodyPr>
            <a:lstStyle/>
            <a:p>
              <a:endParaRPr sz="6400"/>
            </a:p>
          </p:txBody>
        </p:sp>
        <p:grpSp>
          <p:nvGrpSpPr>
            <p:cNvPr id="51" name="Google Shape;953;p35">
              <a:extLst>
                <a:ext uri="{FF2B5EF4-FFF2-40B4-BE49-F238E27FC236}">
                  <a16:creationId xmlns:a16="http://schemas.microsoft.com/office/drawing/2014/main" id="{2A52A077-7D9A-48FE-5E1A-54326CEF0EA5}"/>
                </a:ext>
              </a:extLst>
            </p:cNvPr>
            <p:cNvGrpSpPr/>
            <p:nvPr/>
          </p:nvGrpSpPr>
          <p:grpSpPr>
            <a:xfrm flipH="1">
              <a:off x="15915893" y="4933598"/>
              <a:ext cx="1528779" cy="709483"/>
              <a:chOff x="4323452" y="1419748"/>
              <a:chExt cx="573292" cy="266056"/>
            </a:xfrm>
            <a:solidFill>
              <a:srgbClr val="8585A1"/>
            </a:solidFill>
          </p:grpSpPr>
          <p:sp>
            <p:nvSpPr>
              <p:cNvPr id="55" name="Google Shape;954;p35">
                <a:extLst>
                  <a:ext uri="{FF2B5EF4-FFF2-40B4-BE49-F238E27FC236}">
                    <a16:creationId xmlns:a16="http://schemas.microsoft.com/office/drawing/2014/main" id="{1DA6077D-AAE5-72F1-97AF-7C8466D22110}"/>
                  </a:ext>
                </a:extLst>
              </p:cNvPr>
              <p:cNvSpPr/>
              <p:nvPr/>
            </p:nvSpPr>
            <p:spPr>
              <a:xfrm>
                <a:off x="4509587" y="1452493"/>
                <a:ext cx="55114" cy="46443"/>
              </a:xfrm>
              <a:custGeom>
                <a:avLst/>
                <a:gdLst/>
                <a:ahLst/>
                <a:cxnLst/>
                <a:rect l="l" t="t" r="r" b="b"/>
                <a:pathLst>
                  <a:path w="2644" h="2228" extrusionOk="0">
                    <a:moveTo>
                      <a:pt x="1905" y="1"/>
                    </a:moveTo>
                    <a:cubicBezTo>
                      <a:pt x="1822" y="1"/>
                      <a:pt x="1738" y="49"/>
                      <a:pt x="1679" y="108"/>
                    </a:cubicBezTo>
                    <a:lnTo>
                      <a:pt x="131" y="1668"/>
                    </a:lnTo>
                    <a:cubicBezTo>
                      <a:pt x="0" y="1799"/>
                      <a:pt x="0" y="2001"/>
                      <a:pt x="131" y="2132"/>
                    </a:cubicBezTo>
                    <a:cubicBezTo>
                      <a:pt x="191" y="2192"/>
                      <a:pt x="274" y="2227"/>
                      <a:pt x="357" y="2227"/>
                    </a:cubicBezTo>
                    <a:cubicBezTo>
                      <a:pt x="441" y="2227"/>
                      <a:pt x="524" y="2156"/>
                      <a:pt x="584" y="2096"/>
                    </a:cubicBezTo>
                    <a:lnTo>
                      <a:pt x="2036" y="596"/>
                    </a:lnTo>
                    <a:lnTo>
                      <a:pt x="2322" y="596"/>
                    </a:lnTo>
                    <a:cubicBezTo>
                      <a:pt x="2500" y="596"/>
                      <a:pt x="2643" y="477"/>
                      <a:pt x="2643" y="299"/>
                    </a:cubicBezTo>
                    <a:cubicBezTo>
                      <a:pt x="2643" y="132"/>
                      <a:pt x="2500" y="1"/>
                      <a:pt x="2322" y="1"/>
                    </a:cubicBezTo>
                    <a:close/>
                  </a:path>
                </a:pathLst>
              </a:custGeom>
              <a:grpFill/>
              <a:ln>
                <a:noFill/>
              </a:ln>
            </p:spPr>
            <p:txBody>
              <a:bodyPr spcFirstLastPara="1" wrap="square" lIns="243800" tIns="243800" rIns="243800" bIns="243800" anchor="ctr" anchorCtr="0">
                <a:noAutofit/>
              </a:bodyPr>
              <a:lstStyle/>
              <a:p>
                <a:endParaRPr sz="6400"/>
              </a:p>
            </p:txBody>
          </p:sp>
          <p:sp>
            <p:nvSpPr>
              <p:cNvPr id="56" name="Google Shape;955;p35">
                <a:extLst>
                  <a:ext uri="{FF2B5EF4-FFF2-40B4-BE49-F238E27FC236}">
                    <a16:creationId xmlns:a16="http://schemas.microsoft.com/office/drawing/2014/main" id="{78D04095-A432-91D0-0DFD-017505D0386E}"/>
                  </a:ext>
                </a:extLst>
              </p:cNvPr>
              <p:cNvSpPr/>
              <p:nvPr/>
            </p:nvSpPr>
            <p:spPr>
              <a:xfrm>
                <a:off x="4394425" y="1562320"/>
                <a:ext cx="53134" cy="51758"/>
              </a:xfrm>
              <a:custGeom>
                <a:avLst/>
                <a:gdLst/>
                <a:ahLst/>
                <a:cxnLst/>
                <a:rect l="l" t="t" r="r" b="b"/>
                <a:pathLst>
                  <a:path w="2549" h="2483" extrusionOk="0">
                    <a:moveTo>
                      <a:pt x="2196" y="0"/>
                    </a:moveTo>
                    <a:cubicBezTo>
                      <a:pt x="2114" y="0"/>
                      <a:pt x="2031" y="30"/>
                      <a:pt x="1965" y="90"/>
                    </a:cubicBezTo>
                    <a:lnTo>
                      <a:pt x="120" y="1935"/>
                    </a:lnTo>
                    <a:cubicBezTo>
                      <a:pt x="1" y="2066"/>
                      <a:pt x="1" y="2269"/>
                      <a:pt x="120" y="2388"/>
                    </a:cubicBezTo>
                    <a:cubicBezTo>
                      <a:pt x="191" y="2459"/>
                      <a:pt x="275" y="2483"/>
                      <a:pt x="358" y="2483"/>
                    </a:cubicBezTo>
                    <a:cubicBezTo>
                      <a:pt x="429" y="2483"/>
                      <a:pt x="513" y="2459"/>
                      <a:pt x="584" y="2388"/>
                    </a:cubicBezTo>
                    <a:lnTo>
                      <a:pt x="2418" y="554"/>
                    </a:lnTo>
                    <a:cubicBezTo>
                      <a:pt x="2549" y="423"/>
                      <a:pt x="2549" y="221"/>
                      <a:pt x="2418" y="90"/>
                    </a:cubicBezTo>
                    <a:cubicBezTo>
                      <a:pt x="2358" y="30"/>
                      <a:pt x="2278" y="0"/>
                      <a:pt x="2196" y="0"/>
                    </a:cubicBezTo>
                    <a:close/>
                  </a:path>
                </a:pathLst>
              </a:custGeom>
              <a:grpFill/>
              <a:ln>
                <a:noFill/>
              </a:ln>
            </p:spPr>
            <p:txBody>
              <a:bodyPr spcFirstLastPara="1" wrap="square" lIns="243800" tIns="243800" rIns="243800" bIns="243800" anchor="ctr" anchorCtr="0">
                <a:noAutofit/>
              </a:bodyPr>
              <a:lstStyle/>
              <a:p>
                <a:endParaRPr sz="6400"/>
              </a:p>
            </p:txBody>
          </p:sp>
          <p:sp>
            <p:nvSpPr>
              <p:cNvPr id="57" name="Google Shape;956;p35">
                <a:extLst>
                  <a:ext uri="{FF2B5EF4-FFF2-40B4-BE49-F238E27FC236}">
                    <a16:creationId xmlns:a16="http://schemas.microsoft.com/office/drawing/2014/main" id="{AAD19A7C-B088-1B33-4FAA-E0230C6994BF}"/>
                  </a:ext>
                </a:extLst>
              </p:cNvPr>
              <p:cNvSpPr/>
              <p:nvPr/>
            </p:nvSpPr>
            <p:spPr>
              <a:xfrm>
                <a:off x="4451996" y="1504749"/>
                <a:ext cx="53134" cy="51758"/>
              </a:xfrm>
              <a:custGeom>
                <a:avLst/>
                <a:gdLst/>
                <a:ahLst/>
                <a:cxnLst/>
                <a:rect l="l" t="t" r="r" b="b"/>
                <a:pathLst>
                  <a:path w="2549" h="2483" extrusionOk="0">
                    <a:moveTo>
                      <a:pt x="2199" y="0"/>
                    </a:moveTo>
                    <a:cubicBezTo>
                      <a:pt x="2117" y="0"/>
                      <a:pt x="2037" y="30"/>
                      <a:pt x="1977" y="89"/>
                    </a:cubicBezTo>
                    <a:lnTo>
                      <a:pt x="132" y="1935"/>
                    </a:lnTo>
                    <a:cubicBezTo>
                      <a:pt x="1" y="2066"/>
                      <a:pt x="1" y="2268"/>
                      <a:pt x="132" y="2387"/>
                    </a:cubicBezTo>
                    <a:cubicBezTo>
                      <a:pt x="191" y="2447"/>
                      <a:pt x="275" y="2483"/>
                      <a:pt x="358" y="2483"/>
                    </a:cubicBezTo>
                    <a:cubicBezTo>
                      <a:pt x="441" y="2483"/>
                      <a:pt x="525" y="2447"/>
                      <a:pt x="584" y="2387"/>
                    </a:cubicBezTo>
                    <a:lnTo>
                      <a:pt x="2430" y="542"/>
                    </a:lnTo>
                    <a:cubicBezTo>
                      <a:pt x="2549" y="423"/>
                      <a:pt x="2549" y="220"/>
                      <a:pt x="2430" y="89"/>
                    </a:cubicBezTo>
                    <a:cubicBezTo>
                      <a:pt x="2364" y="30"/>
                      <a:pt x="2281" y="0"/>
                      <a:pt x="2199" y="0"/>
                    </a:cubicBezTo>
                    <a:close/>
                  </a:path>
                </a:pathLst>
              </a:custGeom>
              <a:grpFill/>
              <a:ln>
                <a:noFill/>
              </a:ln>
            </p:spPr>
            <p:txBody>
              <a:bodyPr spcFirstLastPara="1" wrap="square" lIns="243800" tIns="243800" rIns="243800" bIns="243800" anchor="ctr" anchorCtr="0">
                <a:noAutofit/>
              </a:bodyPr>
              <a:lstStyle/>
              <a:p>
                <a:endParaRPr sz="6400"/>
              </a:p>
            </p:txBody>
          </p:sp>
          <p:sp>
            <p:nvSpPr>
              <p:cNvPr id="58" name="Google Shape;957;p35">
                <a:extLst>
                  <a:ext uri="{FF2B5EF4-FFF2-40B4-BE49-F238E27FC236}">
                    <a16:creationId xmlns:a16="http://schemas.microsoft.com/office/drawing/2014/main" id="{C0A4CA2F-A170-665F-C96C-11D967E80456}"/>
                  </a:ext>
                </a:extLst>
              </p:cNvPr>
              <p:cNvSpPr/>
              <p:nvPr/>
            </p:nvSpPr>
            <p:spPr>
              <a:xfrm>
                <a:off x="4741620" y="1452493"/>
                <a:ext cx="67767" cy="12444"/>
              </a:xfrm>
              <a:custGeom>
                <a:avLst/>
                <a:gdLst/>
                <a:ahLst/>
                <a:cxnLst/>
                <a:rect l="l" t="t" r="r" b="b"/>
                <a:pathLst>
                  <a:path w="3251" h="597" extrusionOk="0">
                    <a:moveTo>
                      <a:pt x="322" y="1"/>
                    </a:moveTo>
                    <a:cubicBezTo>
                      <a:pt x="143" y="1"/>
                      <a:pt x="1" y="132"/>
                      <a:pt x="1" y="299"/>
                    </a:cubicBezTo>
                    <a:cubicBezTo>
                      <a:pt x="1" y="477"/>
                      <a:pt x="143" y="596"/>
                      <a:pt x="322" y="596"/>
                    </a:cubicBezTo>
                    <a:lnTo>
                      <a:pt x="2929" y="596"/>
                    </a:lnTo>
                    <a:cubicBezTo>
                      <a:pt x="3108" y="596"/>
                      <a:pt x="3251" y="477"/>
                      <a:pt x="3251" y="299"/>
                    </a:cubicBezTo>
                    <a:cubicBezTo>
                      <a:pt x="3251" y="132"/>
                      <a:pt x="3108" y="1"/>
                      <a:pt x="2929" y="1"/>
                    </a:cubicBezTo>
                    <a:close/>
                  </a:path>
                </a:pathLst>
              </a:custGeom>
              <a:grpFill/>
              <a:ln>
                <a:noFill/>
              </a:ln>
            </p:spPr>
            <p:txBody>
              <a:bodyPr spcFirstLastPara="1" wrap="square" lIns="243800" tIns="243800" rIns="243800" bIns="243800" anchor="ctr" anchorCtr="0">
                <a:noAutofit/>
              </a:bodyPr>
              <a:lstStyle/>
              <a:p>
                <a:endParaRPr sz="6400"/>
              </a:p>
            </p:txBody>
          </p:sp>
          <p:sp>
            <p:nvSpPr>
              <p:cNvPr id="59" name="Google Shape;958;p35">
                <a:extLst>
                  <a:ext uri="{FF2B5EF4-FFF2-40B4-BE49-F238E27FC236}">
                    <a16:creationId xmlns:a16="http://schemas.microsoft.com/office/drawing/2014/main" id="{E72B7BAA-D440-9969-0D09-1A75DC96FE58}"/>
                  </a:ext>
                </a:extLst>
              </p:cNvPr>
              <p:cNvSpPr/>
              <p:nvPr/>
            </p:nvSpPr>
            <p:spPr>
              <a:xfrm>
                <a:off x="4578580" y="1452493"/>
                <a:ext cx="67767" cy="12444"/>
              </a:xfrm>
              <a:custGeom>
                <a:avLst/>
                <a:gdLst/>
                <a:ahLst/>
                <a:cxnLst/>
                <a:rect l="l" t="t" r="r" b="b"/>
                <a:pathLst>
                  <a:path w="3251" h="597" extrusionOk="0">
                    <a:moveTo>
                      <a:pt x="322" y="1"/>
                    </a:moveTo>
                    <a:cubicBezTo>
                      <a:pt x="143" y="1"/>
                      <a:pt x="0" y="132"/>
                      <a:pt x="0" y="299"/>
                    </a:cubicBezTo>
                    <a:cubicBezTo>
                      <a:pt x="0" y="477"/>
                      <a:pt x="143" y="596"/>
                      <a:pt x="322" y="596"/>
                    </a:cubicBezTo>
                    <a:lnTo>
                      <a:pt x="2929" y="596"/>
                    </a:lnTo>
                    <a:cubicBezTo>
                      <a:pt x="3108" y="596"/>
                      <a:pt x="3251" y="477"/>
                      <a:pt x="3251" y="299"/>
                    </a:cubicBezTo>
                    <a:cubicBezTo>
                      <a:pt x="3251" y="132"/>
                      <a:pt x="3108" y="1"/>
                      <a:pt x="2929" y="1"/>
                    </a:cubicBezTo>
                    <a:close/>
                  </a:path>
                </a:pathLst>
              </a:custGeom>
              <a:grpFill/>
              <a:ln>
                <a:noFill/>
              </a:ln>
            </p:spPr>
            <p:txBody>
              <a:bodyPr spcFirstLastPara="1" wrap="square" lIns="243800" tIns="243800" rIns="243800" bIns="243800" anchor="ctr" anchorCtr="0">
                <a:noAutofit/>
              </a:bodyPr>
              <a:lstStyle/>
              <a:p>
                <a:endParaRPr sz="6400"/>
              </a:p>
            </p:txBody>
          </p:sp>
          <p:sp>
            <p:nvSpPr>
              <p:cNvPr id="60" name="Google Shape;959;p35">
                <a:extLst>
                  <a:ext uri="{FF2B5EF4-FFF2-40B4-BE49-F238E27FC236}">
                    <a16:creationId xmlns:a16="http://schemas.microsoft.com/office/drawing/2014/main" id="{1DA4E2AA-F97A-FAA9-E5B7-73AD812BB7CC}"/>
                  </a:ext>
                </a:extLst>
              </p:cNvPr>
              <p:cNvSpPr/>
              <p:nvPr/>
            </p:nvSpPr>
            <p:spPr>
              <a:xfrm>
                <a:off x="4659975" y="1452493"/>
                <a:ext cx="67767" cy="12444"/>
              </a:xfrm>
              <a:custGeom>
                <a:avLst/>
                <a:gdLst/>
                <a:ahLst/>
                <a:cxnLst/>
                <a:rect l="l" t="t" r="r" b="b"/>
                <a:pathLst>
                  <a:path w="3251" h="597" extrusionOk="0">
                    <a:moveTo>
                      <a:pt x="322" y="1"/>
                    </a:moveTo>
                    <a:cubicBezTo>
                      <a:pt x="143" y="1"/>
                      <a:pt x="0" y="132"/>
                      <a:pt x="0" y="299"/>
                    </a:cubicBezTo>
                    <a:cubicBezTo>
                      <a:pt x="0" y="477"/>
                      <a:pt x="143" y="596"/>
                      <a:pt x="322" y="596"/>
                    </a:cubicBezTo>
                    <a:lnTo>
                      <a:pt x="2929" y="596"/>
                    </a:lnTo>
                    <a:cubicBezTo>
                      <a:pt x="3108" y="596"/>
                      <a:pt x="3251" y="477"/>
                      <a:pt x="3251" y="299"/>
                    </a:cubicBezTo>
                    <a:cubicBezTo>
                      <a:pt x="3251" y="132"/>
                      <a:pt x="3108" y="1"/>
                      <a:pt x="2929" y="1"/>
                    </a:cubicBezTo>
                    <a:close/>
                  </a:path>
                </a:pathLst>
              </a:custGeom>
              <a:grpFill/>
              <a:ln>
                <a:noFill/>
              </a:ln>
            </p:spPr>
            <p:txBody>
              <a:bodyPr spcFirstLastPara="1" wrap="square" lIns="243800" tIns="243800" rIns="243800" bIns="243800" anchor="ctr" anchorCtr="0">
                <a:noAutofit/>
              </a:bodyPr>
              <a:lstStyle/>
              <a:p>
                <a:endParaRPr sz="6400"/>
              </a:p>
            </p:txBody>
          </p:sp>
          <p:sp>
            <p:nvSpPr>
              <p:cNvPr id="61" name="Google Shape;960;p35">
                <a:extLst>
                  <a:ext uri="{FF2B5EF4-FFF2-40B4-BE49-F238E27FC236}">
                    <a16:creationId xmlns:a16="http://schemas.microsoft.com/office/drawing/2014/main" id="{61332D6F-2C2B-1F96-EB06-2C4EFA9147DE}"/>
                  </a:ext>
                </a:extLst>
              </p:cNvPr>
              <p:cNvSpPr/>
              <p:nvPr/>
            </p:nvSpPr>
            <p:spPr>
              <a:xfrm>
                <a:off x="4323452" y="1605383"/>
                <a:ext cx="80191" cy="80420"/>
              </a:xfrm>
              <a:custGeom>
                <a:avLst/>
                <a:gdLst/>
                <a:ahLst/>
                <a:cxnLst/>
                <a:rect l="l" t="t" r="r" b="b"/>
                <a:pathLst>
                  <a:path w="3847" h="3858" extrusionOk="0">
                    <a:moveTo>
                      <a:pt x="1929" y="643"/>
                    </a:moveTo>
                    <a:cubicBezTo>
                      <a:pt x="2167" y="643"/>
                      <a:pt x="2382" y="715"/>
                      <a:pt x="2572" y="822"/>
                    </a:cubicBezTo>
                    <a:lnTo>
                      <a:pt x="1691" y="1703"/>
                    </a:lnTo>
                    <a:cubicBezTo>
                      <a:pt x="1572" y="1834"/>
                      <a:pt x="1572" y="2036"/>
                      <a:pt x="1691" y="2155"/>
                    </a:cubicBezTo>
                    <a:cubicBezTo>
                      <a:pt x="1763" y="2227"/>
                      <a:pt x="1846" y="2250"/>
                      <a:pt x="1929" y="2250"/>
                    </a:cubicBezTo>
                    <a:cubicBezTo>
                      <a:pt x="2013" y="2250"/>
                      <a:pt x="2084" y="2227"/>
                      <a:pt x="2156" y="2155"/>
                    </a:cubicBezTo>
                    <a:lnTo>
                      <a:pt x="3025" y="1286"/>
                    </a:lnTo>
                    <a:cubicBezTo>
                      <a:pt x="3144" y="1477"/>
                      <a:pt x="3203" y="1691"/>
                      <a:pt x="3203" y="1929"/>
                    </a:cubicBezTo>
                    <a:cubicBezTo>
                      <a:pt x="3203" y="2643"/>
                      <a:pt x="2632" y="3215"/>
                      <a:pt x="1929" y="3215"/>
                    </a:cubicBezTo>
                    <a:cubicBezTo>
                      <a:pt x="1215" y="3215"/>
                      <a:pt x="643" y="2643"/>
                      <a:pt x="643" y="1929"/>
                    </a:cubicBezTo>
                    <a:cubicBezTo>
                      <a:pt x="643" y="1227"/>
                      <a:pt x="1215" y="643"/>
                      <a:pt x="1929" y="643"/>
                    </a:cubicBezTo>
                    <a:close/>
                    <a:moveTo>
                      <a:pt x="1929" y="0"/>
                    </a:moveTo>
                    <a:cubicBezTo>
                      <a:pt x="858" y="0"/>
                      <a:pt x="0" y="869"/>
                      <a:pt x="0" y="1929"/>
                    </a:cubicBezTo>
                    <a:cubicBezTo>
                      <a:pt x="0" y="2989"/>
                      <a:pt x="858" y="3858"/>
                      <a:pt x="1929" y="3858"/>
                    </a:cubicBezTo>
                    <a:cubicBezTo>
                      <a:pt x="2989" y="3858"/>
                      <a:pt x="3846" y="2989"/>
                      <a:pt x="3846" y="1929"/>
                    </a:cubicBezTo>
                    <a:cubicBezTo>
                      <a:pt x="3846" y="869"/>
                      <a:pt x="2989" y="0"/>
                      <a:pt x="1929" y="0"/>
                    </a:cubicBezTo>
                    <a:close/>
                  </a:path>
                </a:pathLst>
              </a:custGeom>
              <a:grpFill/>
              <a:ln>
                <a:noFill/>
              </a:ln>
            </p:spPr>
            <p:txBody>
              <a:bodyPr spcFirstLastPara="1" wrap="square" lIns="243800" tIns="243800" rIns="243800" bIns="243800" anchor="ctr" anchorCtr="0">
                <a:noAutofit/>
              </a:bodyPr>
              <a:lstStyle/>
              <a:p>
                <a:endParaRPr sz="6400"/>
              </a:p>
            </p:txBody>
          </p:sp>
          <p:sp>
            <p:nvSpPr>
              <p:cNvPr id="62" name="Google Shape;961;p35">
                <a:extLst>
                  <a:ext uri="{FF2B5EF4-FFF2-40B4-BE49-F238E27FC236}">
                    <a16:creationId xmlns:a16="http://schemas.microsoft.com/office/drawing/2014/main" id="{A670C691-DAD2-6330-2056-EDE15682E792}"/>
                  </a:ext>
                </a:extLst>
              </p:cNvPr>
              <p:cNvSpPr/>
              <p:nvPr/>
            </p:nvSpPr>
            <p:spPr>
              <a:xfrm>
                <a:off x="4816574" y="1419748"/>
                <a:ext cx="80170" cy="80170"/>
              </a:xfrm>
              <a:custGeom>
                <a:avLst/>
                <a:gdLst/>
                <a:ahLst/>
                <a:cxnLst/>
                <a:rect l="l" t="t" r="r" b="b"/>
                <a:pathLst>
                  <a:path w="3846" h="3846" extrusionOk="0">
                    <a:moveTo>
                      <a:pt x="1917" y="631"/>
                    </a:moveTo>
                    <a:cubicBezTo>
                      <a:pt x="2631" y="631"/>
                      <a:pt x="3203" y="1191"/>
                      <a:pt x="3203" y="1905"/>
                    </a:cubicBezTo>
                    <a:cubicBezTo>
                      <a:pt x="3203" y="2608"/>
                      <a:pt x="2631" y="3167"/>
                      <a:pt x="1917" y="3167"/>
                    </a:cubicBezTo>
                    <a:cubicBezTo>
                      <a:pt x="1322" y="3167"/>
                      <a:pt x="822" y="2763"/>
                      <a:pt x="679" y="2167"/>
                    </a:cubicBezTo>
                    <a:lnTo>
                      <a:pt x="1917" y="2167"/>
                    </a:lnTo>
                    <a:cubicBezTo>
                      <a:pt x="2096" y="2167"/>
                      <a:pt x="2239" y="2048"/>
                      <a:pt x="2239" y="1870"/>
                    </a:cubicBezTo>
                    <a:cubicBezTo>
                      <a:pt x="2239" y="1703"/>
                      <a:pt x="2096" y="1572"/>
                      <a:pt x="1917" y="1572"/>
                    </a:cubicBezTo>
                    <a:lnTo>
                      <a:pt x="679" y="1572"/>
                    </a:lnTo>
                    <a:cubicBezTo>
                      <a:pt x="822" y="977"/>
                      <a:pt x="1322" y="631"/>
                      <a:pt x="1917" y="631"/>
                    </a:cubicBezTo>
                    <a:close/>
                    <a:moveTo>
                      <a:pt x="1917" y="0"/>
                    </a:moveTo>
                    <a:cubicBezTo>
                      <a:pt x="857" y="0"/>
                      <a:pt x="0" y="858"/>
                      <a:pt x="0" y="1929"/>
                    </a:cubicBezTo>
                    <a:cubicBezTo>
                      <a:pt x="0" y="2989"/>
                      <a:pt x="857" y="3846"/>
                      <a:pt x="1917" y="3846"/>
                    </a:cubicBezTo>
                    <a:cubicBezTo>
                      <a:pt x="2989" y="3846"/>
                      <a:pt x="3846" y="2989"/>
                      <a:pt x="3846" y="1929"/>
                    </a:cubicBezTo>
                    <a:cubicBezTo>
                      <a:pt x="3846" y="858"/>
                      <a:pt x="2989" y="0"/>
                      <a:pt x="1917" y="0"/>
                    </a:cubicBezTo>
                    <a:close/>
                  </a:path>
                </a:pathLst>
              </a:custGeom>
              <a:grpFill/>
              <a:ln>
                <a:noFill/>
              </a:ln>
            </p:spPr>
            <p:txBody>
              <a:bodyPr spcFirstLastPara="1" wrap="square" lIns="243800" tIns="243800" rIns="243800" bIns="243800" anchor="ctr" anchorCtr="0">
                <a:noAutofit/>
              </a:bodyPr>
              <a:lstStyle/>
              <a:p>
                <a:endParaRPr sz="6400"/>
              </a:p>
            </p:txBody>
          </p:sp>
        </p:grpSp>
        <p:sp>
          <p:nvSpPr>
            <p:cNvPr id="68" name="Google Shape;945;p35">
              <a:extLst>
                <a:ext uri="{FF2B5EF4-FFF2-40B4-BE49-F238E27FC236}">
                  <a16:creationId xmlns:a16="http://schemas.microsoft.com/office/drawing/2014/main" id="{FD3F8604-2A72-C76D-1951-01F71761388F}"/>
                </a:ext>
              </a:extLst>
            </p:cNvPr>
            <p:cNvSpPr/>
            <p:nvPr/>
          </p:nvSpPr>
          <p:spPr>
            <a:xfrm flipH="1">
              <a:off x="14954321" y="6948727"/>
              <a:ext cx="214453" cy="214509"/>
            </a:xfrm>
            <a:custGeom>
              <a:avLst/>
              <a:gdLst/>
              <a:ahLst/>
              <a:cxnLst/>
              <a:rect l="l" t="t" r="r" b="b"/>
              <a:pathLst>
                <a:path w="3858" h="3859" extrusionOk="0">
                  <a:moveTo>
                    <a:pt x="1929" y="656"/>
                  </a:moveTo>
                  <a:cubicBezTo>
                    <a:pt x="2632" y="656"/>
                    <a:pt x="3215" y="1227"/>
                    <a:pt x="3215" y="1930"/>
                  </a:cubicBezTo>
                  <a:cubicBezTo>
                    <a:pt x="3215" y="2644"/>
                    <a:pt x="2632" y="3204"/>
                    <a:pt x="1929" y="3204"/>
                  </a:cubicBezTo>
                  <a:cubicBezTo>
                    <a:pt x="1334" y="3204"/>
                    <a:pt x="834" y="2823"/>
                    <a:pt x="691" y="2227"/>
                  </a:cubicBezTo>
                  <a:lnTo>
                    <a:pt x="1929" y="2227"/>
                  </a:lnTo>
                  <a:cubicBezTo>
                    <a:pt x="2108" y="2227"/>
                    <a:pt x="2251" y="2108"/>
                    <a:pt x="2251" y="1930"/>
                  </a:cubicBezTo>
                  <a:cubicBezTo>
                    <a:pt x="2251" y="1763"/>
                    <a:pt x="2108" y="1632"/>
                    <a:pt x="1929" y="1632"/>
                  </a:cubicBezTo>
                  <a:lnTo>
                    <a:pt x="691" y="1632"/>
                  </a:lnTo>
                  <a:cubicBezTo>
                    <a:pt x="834" y="1037"/>
                    <a:pt x="1334" y="656"/>
                    <a:pt x="1929" y="656"/>
                  </a:cubicBezTo>
                  <a:close/>
                  <a:moveTo>
                    <a:pt x="1929" y="1"/>
                  </a:moveTo>
                  <a:cubicBezTo>
                    <a:pt x="869" y="1"/>
                    <a:pt x="0" y="858"/>
                    <a:pt x="0" y="1930"/>
                  </a:cubicBezTo>
                  <a:cubicBezTo>
                    <a:pt x="0" y="2989"/>
                    <a:pt x="869" y="3858"/>
                    <a:pt x="1929" y="3858"/>
                  </a:cubicBezTo>
                  <a:cubicBezTo>
                    <a:pt x="2989" y="3858"/>
                    <a:pt x="3858" y="2989"/>
                    <a:pt x="3858" y="1930"/>
                  </a:cubicBezTo>
                  <a:cubicBezTo>
                    <a:pt x="3858" y="858"/>
                    <a:pt x="2989" y="1"/>
                    <a:pt x="1929" y="1"/>
                  </a:cubicBezTo>
                  <a:close/>
                </a:path>
              </a:pathLst>
            </a:custGeom>
            <a:solidFill>
              <a:srgbClr val="705FFF"/>
            </a:solidFill>
            <a:ln>
              <a:noFill/>
            </a:ln>
          </p:spPr>
          <p:txBody>
            <a:bodyPr spcFirstLastPara="1" wrap="square" lIns="243800" tIns="243800" rIns="243800" bIns="243800" anchor="ctr" anchorCtr="0">
              <a:noAutofit/>
            </a:bodyPr>
            <a:lstStyle/>
            <a:p>
              <a:endParaRPr sz="6400"/>
            </a:p>
          </p:txBody>
        </p:sp>
      </p:grpSp>
      <p:sp>
        <p:nvSpPr>
          <p:cNvPr id="93" name="1">
            <a:extLst>
              <a:ext uri="{FF2B5EF4-FFF2-40B4-BE49-F238E27FC236}">
                <a16:creationId xmlns:a16="http://schemas.microsoft.com/office/drawing/2014/main" id="{DAB9FF98-F938-C504-005A-790D8DC808DA}"/>
              </a:ext>
            </a:extLst>
          </p:cNvPr>
          <p:cNvSpPr txBox="1"/>
          <p:nvPr/>
        </p:nvSpPr>
        <p:spPr>
          <a:xfrm>
            <a:off x="11620168" y="4364979"/>
            <a:ext cx="5475366" cy="15247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nchor="ctr">
            <a:normAutofit/>
          </a:bodyPr>
          <a:lstStyle>
            <a:lvl1pPr defTabSz="825500">
              <a:lnSpc>
                <a:spcPct val="100000"/>
              </a:lnSpc>
              <a:defRPr sz="3200" spc="128">
                <a:solidFill>
                  <a:srgbClr val="000000"/>
                </a:solidFill>
                <a:latin typeface="+mn-lt"/>
                <a:ea typeface="+mn-ea"/>
                <a:cs typeface="+mn-cs"/>
                <a:sym typeface="Alibaba PuHuiTi 3 75 SemiBold"/>
              </a:defRPr>
            </a:lvl1pPr>
          </a:lstStyle>
          <a:p>
            <a:r>
              <a:rPr lang="en-US" sz="4000" b="1" dirty="0">
                <a:solidFill>
                  <a:schemeClr val="tx1">
                    <a:lumMod val="50000"/>
                  </a:schemeClr>
                </a:solidFill>
                <a:latin typeface="Alibaba PuHuiTi 3.0 75 SemiBold" pitchFamily="18" charset="-122"/>
                <a:ea typeface="Alibaba PuHuiTi 3.0 75 SemiBold" pitchFamily="18" charset="-122"/>
                <a:cs typeface="Alibaba PuHuiTi 3.0 75 SemiBold" pitchFamily="18" charset="-122"/>
              </a:rPr>
              <a:t>指标和标签服务</a:t>
            </a:r>
            <a:r>
              <a:rPr lang="zh-CN" altLang="en-US" sz="4000" b="1" dirty="0">
                <a:solidFill>
                  <a:schemeClr val="tx1">
                    <a:lumMod val="50000"/>
                  </a:schemeClr>
                </a:solidFill>
                <a:latin typeface="Alibaba PuHuiTi 3.0 75 SemiBold" pitchFamily="18" charset="-122"/>
                <a:ea typeface="Alibaba PuHuiTi 3.0 75 SemiBold" pitchFamily="18" charset="-122"/>
                <a:cs typeface="Alibaba PuHuiTi 3.0 75 SemiBold" pitchFamily="18" charset="-122"/>
              </a:rPr>
              <a:t> </a:t>
            </a:r>
            <a:r>
              <a:rPr lang="en-US" altLang="zh-CN" sz="4000" b="1" dirty="0">
                <a:solidFill>
                  <a:schemeClr val="tx1">
                    <a:lumMod val="50000"/>
                  </a:schemeClr>
                </a:solidFill>
                <a:latin typeface="Alibaba PuHuiTi 3.0 75 SemiBold" pitchFamily="18" charset="-122"/>
                <a:ea typeface="Alibaba PuHuiTi 3.0 75 SemiBold" pitchFamily="18" charset="-122"/>
                <a:cs typeface="Alibaba PuHuiTi 3.0 75 SemiBold" pitchFamily="18" charset="-122"/>
              </a:rPr>
              <a:t>API</a:t>
            </a:r>
            <a:endParaRPr sz="4000" b="1" dirty="0">
              <a:solidFill>
                <a:schemeClr val="tx1">
                  <a:lumMod val="50000"/>
                </a:schemeClr>
              </a:solidFill>
              <a:latin typeface="Alibaba PuHuiTi 3.0 75 SemiBold" pitchFamily="18" charset="-122"/>
              <a:ea typeface="Alibaba PuHuiTi 3.0 75 SemiBold" pitchFamily="18" charset="-122"/>
              <a:cs typeface="Alibaba PuHuiTi 3.0 75 SemiBold" pitchFamily="18" charset="-122"/>
            </a:endParaRPr>
          </a:p>
        </p:txBody>
      </p:sp>
      <p:sp>
        <p:nvSpPr>
          <p:cNvPr id="94" name="1">
            <a:extLst>
              <a:ext uri="{FF2B5EF4-FFF2-40B4-BE49-F238E27FC236}">
                <a16:creationId xmlns:a16="http://schemas.microsoft.com/office/drawing/2014/main" id="{74E80FF4-0818-CB76-5C6C-BB59A4CAAEBB}"/>
              </a:ext>
            </a:extLst>
          </p:cNvPr>
          <p:cNvSpPr txBox="1"/>
          <p:nvPr/>
        </p:nvSpPr>
        <p:spPr>
          <a:xfrm>
            <a:off x="11350205" y="8680624"/>
            <a:ext cx="3948731" cy="15247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nchor="ctr">
            <a:normAutofit/>
          </a:bodyPr>
          <a:lstStyle>
            <a:lvl1pPr defTabSz="825500">
              <a:lnSpc>
                <a:spcPct val="100000"/>
              </a:lnSpc>
              <a:defRPr sz="3200" spc="128">
                <a:solidFill>
                  <a:srgbClr val="000000"/>
                </a:solidFill>
                <a:latin typeface="+mn-lt"/>
                <a:ea typeface="+mn-ea"/>
                <a:cs typeface="+mn-cs"/>
                <a:sym typeface="Alibaba PuHuiTi 3 75 SemiBold"/>
              </a:defRPr>
            </a:lvl1pPr>
          </a:lstStyle>
          <a:p>
            <a:r>
              <a:rPr lang="en-US" sz="4000" b="1" dirty="0">
                <a:solidFill>
                  <a:schemeClr val="bg2">
                    <a:lumMod val="10000"/>
                  </a:schemeClr>
                </a:solidFill>
                <a:latin typeface="Alibaba PuHuiTi 3.0 75 SemiBold" pitchFamily="18" charset="-122"/>
                <a:ea typeface="Alibaba PuHuiTi 3.0 75 SemiBold" pitchFamily="18" charset="-122"/>
                <a:cs typeface="Alibaba PuHuiTi 3.0 75 SemiBold" pitchFamily="18" charset="-122"/>
              </a:rPr>
              <a:t>指标</a:t>
            </a:r>
            <a:r>
              <a:rPr lang="zh-CN" altLang="en-US" sz="4000" b="1" dirty="0">
                <a:solidFill>
                  <a:schemeClr val="bg2">
                    <a:lumMod val="10000"/>
                  </a:schemeClr>
                </a:solidFill>
                <a:latin typeface="Alibaba PuHuiTi 3.0 75 SemiBold" pitchFamily="18" charset="-122"/>
                <a:ea typeface="Alibaba PuHuiTi 3.0 75 SemiBold" pitchFamily="18" charset="-122"/>
                <a:cs typeface="Alibaba PuHuiTi 3.0 75 SemiBold" pitchFamily="18" charset="-122"/>
              </a:rPr>
              <a:t>与标签定义</a:t>
            </a:r>
            <a:endParaRPr sz="4000" b="1" dirty="0">
              <a:solidFill>
                <a:schemeClr val="bg2">
                  <a:lumMod val="10000"/>
                </a:schemeClr>
              </a:solidFill>
              <a:latin typeface="Alibaba PuHuiTi 3.0 75 SemiBold" pitchFamily="18" charset="-122"/>
              <a:ea typeface="Alibaba PuHuiTi 3.0 75 SemiBold" pitchFamily="18" charset="-122"/>
              <a:cs typeface="Alibaba PuHuiTi 3.0 75 SemiBold" pitchFamily="18" charset="-122"/>
            </a:endParaRPr>
          </a:p>
        </p:txBody>
      </p:sp>
      <p:sp>
        <p:nvSpPr>
          <p:cNvPr id="95" name="1">
            <a:extLst>
              <a:ext uri="{FF2B5EF4-FFF2-40B4-BE49-F238E27FC236}">
                <a16:creationId xmlns:a16="http://schemas.microsoft.com/office/drawing/2014/main" id="{2D3B73FD-9ADD-1C3A-B597-50682DF92E55}"/>
              </a:ext>
            </a:extLst>
          </p:cNvPr>
          <p:cNvSpPr txBox="1"/>
          <p:nvPr/>
        </p:nvSpPr>
        <p:spPr>
          <a:xfrm>
            <a:off x="11049000" y="6546868"/>
            <a:ext cx="5127693" cy="15247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nchor="ctr">
            <a:normAutofit/>
          </a:bodyPr>
          <a:lstStyle>
            <a:lvl1pPr defTabSz="825500">
              <a:lnSpc>
                <a:spcPct val="100000"/>
              </a:lnSpc>
              <a:defRPr sz="3200" spc="128">
                <a:solidFill>
                  <a:srgbClr val="000000"/>
                </a:solidFill>
                <a:latin typeface="+mn-lt"/>
                <a:ea typeface="+mn-ea"/>
                <a:cs typeface="+mn-cs"/>
                <a:sym typeface="Alibaba PuHuiTi 3 75 SemiBold"/>
              </a:defRPr>
            </a:lvl1pPr>
          </a:lstStyle>
          <a:p>
            <a:r>
              <a:rPr lang="en-US" sz="4000" b="1" dirty="0">
                <a:solidFill>
                  <a:schemeClr val="bg2">
                    <a:lumMod val="10000"/>
                  </a:schemeClr>
                </a:solidFill>
                <a:latin typeface="Alibaba PuHuiTi 3.0 75 SemiBold" pitchFamily="18" charset="-122"/>
                <a:ea typeface="Alibaba PuHuiTi 3.0 75 SemiBold" pitchFamily="18" charset="-122"/>
                <a:cs typeface="Alibaba PuHuiTi 3.0 75 SemiBold" pitchFamily="18" charset="-122"/>
              </a:rPr>
              <a:t>指标</a:t>
            </a:r>
            <a:r>
              <a:rPr lang="zh-CN" altLang="en-US" sz="4000" b="1" dirty="0">
                <a:solidFill>
                  <a:schemeClr val="bg2">
                    <a:lumMod val="10000"/>
                  </a:schemeClr>
                </a:solidFill>
                <a:latin typeface="Alibaba PuHuiTi 3.0 75 SemiBold" pitchFamily="18" charset="-122"/>
                <a:ea typeface="Alibaba PuHuiTi 3.0 75 SemiBold" pitchFamily="18" charset="-122"/>
                <a:cs typeface="Alibaba PuHuiTi 3.0 75 SemiBold" pitchFamily="18" charset="-122"/>
              </a:rPr>
              <a:t>与标签统一计算</a:t>
            </a:r>
            <a:endParaRPr sz="4000" b="1" dirty="0">
              <a:solidFill>
                <a:schemeClr val="bg2">
                  <a:lumMod val="10000"/>
                </a:schemeClr>
              </a:solidFill>
              <a:latin typeface="Alibaba PuHuiTi 3.0 75 SemiBold" pitchFamily="18" charset="-122"/>
              <a:ea typeface="Alibaba PuHuiTi 3.0 75 SemiBold" pitchFamily="18" charset="-122"/>
              <a:cs typeface="Alibaba PuHuiTi 3.0 75 SemiBold" pitchFamily="18" charset="-122"/>
            </a:endParaRPr>
          </a:p>
        </p:txBody>
      </p:sp>
      <p:sp>
        <p:nvSpPr>
          <p:cNvPr id="96" name="小标题一">
            <a:extLst>
              <a:ext uri="{FF2B5EF4-FFF2-40B4-BE49-F238E27FC236}">
                <a16:creationId xmlns:a16="http://schemas.microsoft.com/office/drawing/2014/main" id="{F8D25BAB-BB15-72A0-0529-F11A25415963}"/>
              </a:ext>
            </a:extLst>
          </p:cNvPr>
          <p:cNvSpPr/>
          <p:nvPr/>
        </p:nvSpPr>
        <p:spPr>
          <a:xfrm>
            <a:off x="17164165" y="10279869"/>
            <a:ext cx="6692274" cy="788143"/>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144000" bIns="91439"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en-CN" b="1" dirty="0">
                <a:latin typeface="Alibaba PuHuiTi 3.0 75 SemiBold" pitchFamily="18" charset="-122"/>
                <a:ea typeface="Alibaba PuHuiTi 3.0 75 SemiBold" pitchFamily="18" charset="-122"/>
                <a:cs typeface="Alibaba PuHuiTi 3.0 75 SemiBold" pitchFamily="18" charset="-122"/>
              </a:rPr>
              <a:t>数仓层</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98" name="小标题一">
            <a:extLst>
              <a:ext uri="{FF2B5EF4-FFF2-40B4-BE49-F238E27FC236}">
                <a16:creationId xmlns:a16="http://schemas.microsoft.com/office/drawing/2014/main" id="{97B9CD57-7A9A-7D1F-6B28-8A136F2B2FDD}"/>
              </a:ext>
            </a:extLst>
          </p:cNvPr>
          <p:cNvSpPr/>
          <p:nvPr/>
        </p:nvSpPr>
        <p:spPr>
          <a:xfrm>
            <a:off x="17161750" y="8145539"/>
            <a:ext cx="6692274" cy="788143"/>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144000" bIns="91439"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en-CN" b="1" dirty="0">
                <a:latin typeface="Alibaba PuHuiTi 3.0 75 SemiBold" pitchFamily="18" charset="-122"/>
                <a:ea typeface="Alibaba PuHuiTi 3.0 75 SemiBold" pitchFamily="18" charset="-122"/>
                <a:cs typeface="Alibaba PuHuiTi 3.0 75 SemiBold" pitchFamily="18" charset="-122"/>
              </a:rPr>
              <a:t>引擎层</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99" name="小标题一">
            <a:extLst>
              <a:ext uri="{FF2B5EF4-FFF2-40B4-BE49-F238E27FC236}">
                <a16:creationId xmlns:a16="http://schemas.microsoft.com/office/drawing/2014/main" id="{C2A5E8CD-8A69-9219-3E74-B0F08BE6BE8D}"/>
              </a:ext>
            </a:extLst>
          </p:cNvPr>
          <p:cNvSpPr/>
          <p:nvPr/>
        </p:nvSpPr>
        <p:spPr>
          <a:xfrm>
            <a:off x="17268643" y="6126766"/>
            <a:ext cx="6692274" cy="788143"/>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144000" bIns="91439" anchor="ctr"/>
          <a:lstStyle>
            <a:lvl1pPr algn="ctr" defTabSz="825500">
              <a:lnSpc>
                <a:spcPct val="100000"/>
              </a:lnSpc>
              <a:defRPr sz="4000" spc="159">
                <a:solidFill>
                  <a:srgbClr val="FFFFFF"/>
                </a:solidFill>
                <a:latin typeface="+mn-lt"/>
                <a:ea typeface="+mn-ea"/>
                <a:cs typeface="+mn-cs"/>
                <a:sym typeface="Alibaba PuHuiTi 3 75 SemiBold"/>
              </a:defRPr>
            </a:lvl1pPr>
          </a:lstStyle>
          <a:p>
            <a:r>
              <a:rPr lang="en-CN" b="1" dirty="0">
                <a:latin typeface="Alibaba PuHuiTi 3.0 75 SemiBold" pitchFamily="18" charset="-122"/>
                <a:ea typeface="Alibaba PuHuiTi 3.0 75 SemiBold" pitchFamily="18" charset="-122"/>
                <a:cs typeface="Alibaba PuHuiTi 3.0 75 SemiBold" pitchFamily="18" charset="-122"/>
              </a:rPr>
              <a:t>应用层</a:t>
            </a:r>
            <a:endParaRPr b="1" dirty="0">
              <a:latin typeface="Alibaba PuHuiTi 3.0 75 SemiBold" pitchFamily="18" charset="-122"/>
              <a:ea typeface="Alibaba PuHuiTi 3.0 75 SemiBold" pitchFamily="18" charset="-122"/>
              <a:cs typeface="Alibaba PuHuiTi 3.0 75 SemiBold" pitchFamily="18" charset="-122"/>
            </a:endParaRPr>
          </a:p>
        </p:txBody>
      </p:sp>
      <p:pic>
        <p:nvPicPr>
          <p:cNvPr id="4" name="Picture 3">
            <a:extLst>
              <a:ext uri="{FF2B5EF4-FFF2-40B4-BE49-F238E27FC236}">
                <a16:creationId xmlns:a16="http://schemas.microsoft.com/office/drawing/2014/main" id="{7B15CB25-7356-C123-1E1E-6B78EF6AB91F}"/>
              </a:ext>
            </a:extLst>
          </p:cNvPr>
          <p:cNvPicPr>
            <a:picLocks noChangeAspect="1"/>
          </p:cNvPicPr>
          <p:nvPr/>
        </p:nvPicPr>
        <p:blipFill>
          <a:blip r:embed="rId3"/>
          <a:stretch>
            <a:fillRect/>
          </a:stretch>
        </p:blipFill>
        <p:spPr>
          <a:xfrm>
            <a:off x="1676188" y="3181370"/>
            <a:ext cx="8023313" cy="9928338"/>
          </a:xfrm>
          <a:prstGeom prst="rect">
            <a:avLst/>
          </a:prstGeom>
        </p:spPr>
      </p:pic>
    </p:spTree>
    <p:extLst>
      <p:ext uri="{BB962C8B-B14F-4D97-AF65-F5344CB8AC3E}">
        <p14:creationId xmlns:p14="http://schemas.microsoft.com/office/powerpoint/2010/main" val="52401295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B6968C-4B11-5D02-BDF2-80DE869393CE}"/>
              </a:ext>
            </a:extLst>
          </p:cNvPr>
          <p:cNvPicPr>
            <a:picLocks noChangeAspect="1"/>
          </p:cNvPicPr>
          <p:nvPr/>
        </p:nvPicPr>
        <p:blipFill>
          <a:blip r:embed="rId3"/>
          <a:stretch>
            <a:fillRect/>
          </a:stretch>
        </p:blipFill>
        <p:spPr>
          <a:xfrm>
            <a:off x="1264919" y="2788920"/>
            <a:ext cx="22002347" cy="10744199"/>
          </a:xfrm>
          <a:prstGeom prst="rect">
            <a:avLst/>
          </a:prstGeom>
        </p:spPr>
      </p:pic>
      <p:sp>
        <p:nvSpPr>
          <p:cNvPr id="3" name="模文框模板1">
            <a:extLst>
              <a:ext uri="{FF2B5EF4-FFF2-40B4-BE49-F238E27FC236}">
                <a16:creationId xmlns:a16="http://schemas.microsoft.com/office/drawing/2014/main" id="{058D3F3B-91D3-F390-D40D-AED8428D2DF0}"/>
              </a:ext>
            </a:extLst>
          </p:cNvPr>
          <p:cNvSpPr txBox="1">
            <a:spLocks noGrp="1"/>
          </p:cNvSpPr>
          <p:nvPr>
            <p:ph type="title"/>
          </p:nvPr>
        </p:nvSpPr>
        <p:spPr>
          <a:xfrm>
            <a:off x="2147" y="1409700"/>
            <a:ext cx="24379706" cy="1092200"/>
          </a:xfrm>
          <a:prstGeom prst="rect">
            <a:avLst/>
          </a:prstGeom>
        </p:spPr>
        <p:txBody>
          <a:bodyPr/>
          <a:lstStyle/>
          <a:p>
            <a:r>
              <a:rPr lang="zh-CN" altLang="en-US" dirty="0"/>
              <a:t>统一数据服务平台，打破数据孤岛</a:t>
            </a:r>
            <a:endParaRPr dirty="0"/>
          </a:p>
        </p:txBody>
      </p:sp>
      <p:sp>
        <p:nvSpPr>
          <p:cNvPr id="19" name="Rectangle 18">
            <a:extLst>
              <a:ext uri="{FF2B5EF4-FFF2-40B4-BE49-F238E27FC236}">
                <a16:creationId xmlns:a16="http://schemas.microsoft.com/office/drawing/2014/main" id="{05054ED2-1AA4-115A-8E75-8467DDFDBCC3}"/>
              </a:ext>
            </a:extLst>
          </p:cNvPr>
          <p:cNvSpPr/>
          <p:nvPr/>
        </p:nvSpPr>
        <p:spPr>
          <a:xfrm>
            <a:off x="788725" y="6492240"/>
            <a:ext cx="22954733" cy="2525760"/>
          </a:xfrm>
          <a:prstGeom prst="rect">
            <a:avLst/>
          </a:prstGeom>
          <a:noFill/>
          <a:ln w="76200" cap="flat">
            <a:solidFill>
              <a:srgbClr val="C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CN" sz="3200" b="0" i="0" u="none" strike="noStrike" cap="none" spc="0" normalizeH="0" baseline="0">
              <a:ln>
                <a:noFill/>
              </a:ln>
              <a:solidFill>
                <a:srgbClr val="FFFFFF"/>
              </a:solidFill>
              <a:effectLst/>
              <a:uFillTx/>
              <a:latin typeface="Alibaba PuHuiTi 3 85 Bold"/>
              <a:ea typeface="Alibaba PuHuiTi 3 85 Bold"/>
              <a:cs typeface="Alibaba PuHuiTi 3 85 Bold"/>
              <a:sym typeface="Alibaba PuHuiTi 3 85 Bold"/>
            </a:endParaRPr>
          </a:p>
        </p:txBody>
      </p:sp>
    </p:spTree>
    <p:extLst>
      <p:ext uri="{BB962C8B-B14F-4D97-AF65-F5344CB8AC3E}">
        <p14:creationId xmlns:p14="http://schemas.microsoft.com/office/powerpoint/2010/main" val="157452841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1"/>
          <p:cNvSpPr txBox="1"/>
          <p:nvPr/>
        </p:nvSpPr>
        <p:spPr>
          <a:xfrm>
            <a:off x="7537606" y="5604592"/>
            <a:ext cx="1066510"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defTabSz="825500">
              <a:lnSpc>
                <a:spcPct val="100000"/>
              </a:lnSpc>
              <a:defRPr sz="12000" spc="479">
                <a:solidFill>
                  <a:srgbClr val="5533FF"/>
                </a:solidFill>
                <a:latin typeface="Alibaba PuHuiTi 3 85 Bold"/>
                <a:ea typeface="Alibaba PuHuiTi 3 85 Bold"/>
                <a:cs typeface="Alibaba PuHuiTi 3 85 Bold"/>
                <a:sym typeface="Alibaba PuHuiTi 3 85 Bold"/>
              </a:defRPr>
            </a:lvl1pPr>
          </a:lstStyle>
          <a:p>
            <a:r>
              <a:rPr lang="en-US" altLang="zh-CN" b="1" dirty="0">
                <a:latin typeface="Alibaba PuHuiTi 3.0 75 SemiBold" pitchFamily="18" charset="-122"/>
                <a:ea typeface="Alibaba PuHuiTi 3.0 75 SemiBold" pitchFamily="18" charset="-122"/>
                <a:cs typeface="Alibaba PuHuiTi 3.0 75 SemiBold" pitchFamily="18" charset="-122"/>
              </a:rPr>
              <a:t>4</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154" name="这是PPT的标题"/>
          <p:cNvSpPr txBox="1"/>
          <p:nvPr/>
        </p:nvSpPr>
        <p:spPr>
          <a:xfrm>
            <a:off x="8981606" y="5988367"/>
            <a:ext cx="7499875" cy="13753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8" tIns="71438" rIns="71438" bIns="71438" anchor="ctr">
            <a:spAutoFit/>
          </a:bodyPr>
          <a:lstStyle>
            <a:lvl1pPr defTabSz="1282700">
              <a:lnSpc>
                <a:spcPct val="100000"/>
              </a:lnSpc>
              <a:defRPr sz="8000" spc="319">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总结与未来规划</a:t>
            </a:r>
          </a:p>
        </p:txBody>
      </p:sp>
    </p:spTree>
    <p:extLst>
      <p:ext uri="{BB962C8B-B14F-4D97-AF65-F5344CB8AC3E}">
        <p14:creationId xmlns:p14="http://schemas.microsoft.com/office/powerpoint/2010/main" val="399582597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上图下文」排版样式样例"/>
          <p:cNvSpPr txBox="1">
            <a:spLocks noGrp="1"/>
          </p:cNvSpPr>
          <p:nvPr>
            <p:ph type="title"/>
          </p:nvPr>
        </p:nvSpPr>
        <p:spPr>
          <a:prstGeom prst="rect">
            <a:avLst/>
          </a:prstGeom>
        </p:spPr>
        <p:txBody>
          <a:bodyPr>
            <a:normAutofit/>
          </a:bodyPr>
          <a:lstStyle>
            <a:lvl1pPr>
              <a:defRPr spc="200"/>
            </a:lvl1pPr>
          </a:lstStyle>
          <a:p>
            <a:r>
              <a:rPr lang="zh-CN" altLang="en-US" dirty="0"/>
              <a:t>湖仓一体化</a:t>
            </a:r>
            <a:endParaRPr dirty="0"/>
          </a:p>
        </p:txBody>
      </p:sp>
      <p:sp>
        <p:nvSpPr>
          <p:cNvPr id="362" name="矩形"/>
          <p:cNvSpPr/>
          <p:nvPr/>
        </p:nvSpPr>
        <p:spPr>
          <a:xfrm>
            <a:off x="16100552" y="6034815"/>
            <a:ext cx="6832600" cy="1320802"/>
          </a:xfrm>
          <a:prstGeom prst="roundRect">
            <a:avLst>
              <a:gd name="adj" fmla="val 0"/>
            </a:avLst>
          </a:prstGeom>
          <a:solidFill>
            <a:srgbClr val="5035F5"/>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100800" rIns="50800" bIns="50800" anchor="ctr"/>
          <a:lstStyle>
            <a:lvl1pPr algn="ctr" defTabSz="825500">
              <a:lnSpc>
                <a:spcPct val="100000"/>
              </a:lnSpc>
              <a:defRPr sz="3200" spc="128">
                <a:solidFill>
                  <a:srgbClr val="FFFFFF"/>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基于 </a:t>
            </a:r>
            <a:r>
              <a:rPr lang="en" b="1" dirty="0">
                <a:latin typeface="Alibaba PuHuiTi 3.0 75 SemiBold" pitchFamily="18" charset="-122"/>
                <a:ea typeface="Alibaba PuHuiTi 3.0 75 SemiBold" pitchFamily="18" charset="-122"/>
                <a:cs typeface="Alibaba PuHuiTi 3.0 75 SemiBold" pitchFamily="18" charset="-122"/>
              </a:rPr>
              <a:t>Doris </a:t>
            </a:r>
            <a:r>
              <a:rPr lang="zh-CN" altLang="en-US" b="1" dirty="0">
                <a:latin typeface="Alibaba PuHuiTi 3.0 75 SemiBold" pitchFamily="18" charset="-122"/>
                <a:ea typeface="Alibaba PuHuiTi 3.0 75 SemiBold" pitchFamily="18" charset="-122"/>
                <a:cs typeface="Alibaba PuHuiTi 3.0 75 SemiBold" pitchFamily="18" charset="-122"/>
              </a:rPr>
              <a:t>的统一分析架构</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363" name="矩形"/>
          <p:cNvSpPr/>
          <p:nvPr/>
        </p:nvSpPr>
        <p:spPr>
          <a:xfrm>
            <a:off x="16100552" y="7555628"/>
            <a:ext cx="6832600" cy="3349827"/>
          </a:xfrm>
          <a:prstGeom prst="roundRect">
            <a:avLst>
              <a:gd name="adj" fmla="val 0"/>
            </a:avLst>
          </a:prstGeom>
          <a:solidFill>
            <a:srgbClr val="4040FF">
              <a:alpha val="12157"/>
            </a:srgbClr>
          </a:solidFill>
          <a:ln w="12700">
            <a:miter lim="400000"/>
          </a:ln>
        </p:spPr>
        <p:txBody>
          <a:bodyPr lIns="50800" tIns="50800" rIns="50800" bIns="50800" anchor="ctr"/>
          <a:lstStyle/>
          <a:p>
            <a:pPr defTabSz="2438337">
              <a:lnSpc>
                <a:spcPct val="100000"/>
              </a:lnSpc>
              <a:defRPr sz="3200" spc="128">
                <a:solidFill>
                  <a:srgbClr val="006CFF"/>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364" name="Apache Doris"/>
          <p:cNvSpPr/>
          <p:nvPr/>
        </p:nvSpPr>
        <p:spPr>
          <a:xfrm>
            <a:off x="16354552" y="7754513"/>
            <a:ext cx="6324600" cy="1371602"/>
          </a:xfrm>
          <a:prstGeom prst="roundRect">
            <a:avLst>
              <a:gd name="adj" fmla="val 0"/>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defRPr sz="2800" spc="112"/>
            </a:lvl1pPr>
          </a:lstStyle>
          <a:p>
            <a:r>
              <a:rPr dirty="0">
                <a:latin typeface="Alibaba PuHuiTi 3.0 55 Regular" pitchFamily="18" charset="-122"/>
                <a:ea typeface="Alibaba PuHuiTi 3.0 55 Regular" pitchFamily="18" charset="-122"/>
                <a:cs typeface="Alibaba PuHuiTi 3.0 55 Regular" pitchFamily="18" charset="-122"/>
              </a:rPr>
              <a:t>Apache Doris</a:t>
            </a:r>
          </a:p>
        </p:txBody>
      </p:sp>
      <p:sp>
        <p:nvSpPr>
          <p:cNvPr id="365" name="湖仓（Hive，Iceberg）"/>
          <p:cNvSpPr/>
          <p:nvPr/>
        </p:nvSpPr>
        <p:spPr>
          <a:xfrm>
            <a:off x="16354552" y="9336470"/>
            <a:ext cx="6324600" cy="1371602"/>
          </a:xfrm>
          <a:prstGeom prst="roundRect">
            <a:avLst>
              <a:gd name="adj" fmla="val 0"/>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defRPr sz="2800" spc="112"/>
            </a:lvl1pPr>
          </a:lstStyle>
          <a:p>
            <a:r>
              <a:rPr dirty="0" err="1">
                <a:latin typeface="Alibaba PuHuiTi 3.0 55 Regular" pitchFamily="18" charset="-122"/>
                <a:ea typeface="Alibaba PuHuiTi 3.0 55 Regular" pitchFamily="18" charset="-122"/>
                <a:cs typeface="Alibaba PuHuiTi 3.0 55 Regular" pitchFamily="18" charset="-122"/>
              </a:rPr>
              <a:t>湖仓（Hive</a:t>
            </a:r>
            <a:r>
              <a:rPr dirty="0">
                <a:latin typeface="Alibaba PuHuiTi 3.0 55 Regular" pitchFamily="18" charset="-122"/>
                <a:ea typeface="Alibaba PuHuiTi 3.0 55 Regular" pitchFamily="18" charset="-122"/>
                <a:cs typeface="Alibaba PuHuiTi 3.0 55 Regular" pitchFamily="18" charset="-122"/>
              </a:rPr>
              <a:t>，</a:t>
            </a:r>
            <a:r>
              <a:rPr lang="en-CN" dirty="0">
                <a:latin typeface="Alibaba PuHuiTi 3.0 55 Regular" pitchFamily="18" charset="-122"/>
                <a:ea typeface="Alibaba PuHuiTi 3.0 55 Regular" pitchFamily="18" charset="-122"/>
                <a:cs typeface="Alibaba PuHuiTi 3.0 55 Regular" pitchFamily="18" charset="-122"/>
              </a:rPr>
              <a:t>Hudi</a:t>
            </a:r>
            <a:r>
              <a:rPr dirty="0">
                <a:latin typeface="Alibaba PuHuiTi 3.0 55 Regular" pitchFamily="18" charset="-122"/>
                <a:ea typeface="Alibaba PuHuiTi 3.0 55 Regular" pitchFamily="18" charset="-122"/>
                <a:cs typeface="Alibaba PuHuiTi 3.0 55 Regular" pitchFamily="18" charset="-122"/>
              </a:rPr>
              <a:t>）</a:t>
            </a:r>
          </a:p>
        </p:txBody>
      </p:sp>
      <p:sp>
        <p:nvSpPr>
          <p:cNvPr id="366" name="之前的分析架构"/>
          <p:cNvSpPr/>
          <p:nvPr/>
        </p:nvSpPr>
        <p:spPr>
          <a:xfrm>
            <a:off x="1595741" y="6025021"/>
            <a:ext cx="11215376" cy="1320802"/>
          </a:xfrm>
          <a:prstGeom prst="roundRect">
            <a:avLst>
              <a:gd name="adj" fmla="val 0"/>
            </a:avLst>
          </a:prstGeom>
          <a:solidFill>
            <a:srgbClr val="4463F4"/>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100800" rIns="50800" bIns="50800" anchor="ctr"/>
          <a:lstStyle>
            <a:lvl1pPr algn="ctr" defTabSz="825500">
              <a:lnSpc>
                <a:spcPct val="100000"/>
              </a:lnSpc>
              <a:defRPr sz="3200" spc="128">
                <a:solidFill>
                  <a:srgbClr val="FFFFFF"/>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之前的分析架构</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371" name="矩形 123"/>
          <p:cNvSpPr/>
          <p:nvPr/>
        </p:nvSpPr>
        <p:spPr>
          <a:xfrm>
            <a:off x="1592863" y="9893298"/>
            <a:ext cx="11198516" cy="1016002"/>
          </a:xfrm>
          <a:prstGeom prst="roundRect">
            <a:avLst>
              <a:gd name="adj" fmla="val 0"/>
            </a:avLst>
          </a:prstGeom>
          <a:solidFill>
            <a:srgbClr val="E5EBFF"/>
          </a:solidFill>
          <a:ln w="12700">
            <a:miter lim="400000"/>
          </a:ln>
        </p:spPr>
        <p:txBody>
          <a:bodyPr lIns="50800" tIns="50800" rIns="50800" bIns="50800" anchor="ctr"/>
          <a:lstStyle/>
          <a:p>
            <a:pPr defTabSz="2438337">
              <a:lnSpc>
                <a:spcPct val="100000"/>
              </a:lnSpc>
              <a:defRPr sz="2200" spc="88">
                <a:solidFill>
                  <a:srgbClr val="ACD7FD"/>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372" name="Hive"/>
          <p:cNvSpPr/>
          <p:nvPr/>
        </p:nvSpPr>
        <p:spPr>
          <a:xfrm>
            <a:off x="4574472" y="10045698"/>
            <a:ext cx="3962407" cy="711202"/>
          </a:xfrm>
          <a:prstGeom prst="roundRect">
            <a:avLst>
              <a:gd name="adj" fmla="val 0"/>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lstStyle>
          <a:p>
            <a:r>
              <a:rPr sz="2800" dirty="0">
                <a:latin typeface="Alibaba PuHuiTi 3.0 55 Regular" pitchFamily="18" charset="-122"/>
                <a:ea typeface="Alibaba PuHuiTi 3.0 55 Regular" pitchFamily="18" charset="-122"/>
                <a:cs typeface="Alibaba PuHuiTi 3.0 55 Regular" pitchFamily="18" charset="-122"/>
              </a:rPr>
              <a:t>Hive</a:t>
            </a:r>
          </a:p>
        </p:txBody>
      </p:sp>
      <p:sp>
        <p:nvSpPr>
          <p:cNvPr id="373" name="文本框 125"/>
          <p:cNvSpPr txBox="1"/>
          <p:nvPr/>
        </p:nvSpPr>
        <p:spPr>
          <a:xfrm>
            <a:off x="1995395" y="10101579"/>
            <a:ext cx="1395991" cy="6170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2800" spc="112"/>
            </a:lvl1pPr>
          </a:lstStyle>
          <a:p>
            <a:r>
              <a:rPr lang="zh-CN" altLang="en-US" dirty="0">
                <a:latin typeface="Alibaba PuHuiTi 3.0 55 Regular" pitchFamily="18" charset="-122"/>
                <a:ea typeface="Alibaba PuHuiTi 3.0 55 Regular" pitchFamily="18" charset="-122"/>
                <a:cs typeface="Alibaba PuHuiTi 3.0 55 Regular" pitchFamily="18" charset="-122"/>
              </a:rPr>
              <a:t>湖仓</a:t>
            </a:r>
            <a:endParaRPr dirty="0">
              <a:latin typeface="Alibaba PuHuiTi 3.0 55 Regular" pitchFamily="18" charset="-122"/>
              <a:ea typeface="Alibaba PuHuiTi 3.0 55 Regular" pitchFamily="18" charset="-122"/>
              <a:cs typeface="Alibaba PuHuiTi 3.0 55 Regular" pitchFamily="18" charset="-122"/>
            </a:endParaRPr>
          </a:p>
        </p:txBody>
      </p:sp>
      <p:sp>
        <p:nvSpPr>
          <p:cNvPr id="374" name="Iceberg"/>
          <p:cNvSpPr/>
          <p:nvPr/>
        </p:nvSpPr>
        <p:spPr>
          <a:xfrm>
            <a:off x="8828974" y="10045698"/>
            <a:ext cx="3732539" cy="711202"/>
          </a:xfrm>
          <a:prstGeom prst="roundRect">
            <a:avLst>
              <a:gd name="adj" fmla="val 0"/>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lstStyle>
          <a:p>
            <a:r>
              <a:rPr lang="en-CN" sz="2800" dirty="0">
                <a:latin typeface="Alibaba PuHuiTi 3.0 55 Regular" pitchFamily="18" charset="-122"/>
                <a:ea typeface="Alibaba PuHuiTi 3.0 55 Regular" pitchFamily="18" charset="-122"/>
                <a:cs typeface="Alibaba PuHuiTi 3.0 55 Regular" pitchFamily="18" charset="-122"/>
              </a:rPr>
              <a:t>Hudi</a:t>
            </a:r>
            <a:endParaRPr sz="2800" dirty="0">
              <a:latin typeface="Alibaba PuHuiTi 3.0 55 Regular" pitchFamily="18" charset="-122"/>
              <a:ea typeface="Alibaba PuHuiTi 3.0 55 Regular" pitchFamily="18" charset="-122"/>
              <a:cs typeface="Alibaba PuHuiTi 3.0 55 Regular" pitchFamily="18" charset="-122"/>
            </a:endParaRPr>
          </a:p>
        </p:txBody>
      </p:sp>
      <p:sp>
        <p:nvSpPr>
          <p:cNvPr id="375" name="矩形 112"/>
          <p:cNvSpPr/>
          <p:nvPr/>
        </p:nvSpPr>
        <p:spPr>
          <a:xfrm>
            <a:off x="1595741" y="7653455"/>
            <a:ext cx="11202675" cy="2084611"/>
          </a:xfrm>
          <a:prstGeom prst="roundRect">
            <a:avLst>
              <a:gd name="adj" fmla="val 0"/>
            </a:avLst>
          </a:prstGeom>
          <a:solidFill>
            <a:srgbClr val="E5EBFF"/>
          </a:solidFill>
          <a:ln w="12700">
            <a:miter lim="400000"/>
          </a:ln>
        </p:spPr>
        <p:txBody>
          <a:bodyPr lIns="50800" tIns="50800" rIns="50800" bIns="50800" anchor="ctr"/>
          <a:lstStyle/>
          <a:p>
            <a:pPr algn="ctr" defTabSz="2438337">
              <a:lnSpc>
                <a:spcPct val="100000"/>
              </a:lnSpc>
              <a:defRPr sz="2200" spc="88">
                <a:solidFill>
                  <a:srgbClr val="ACD7FD"/>
                </a:solidFill>
              </a:defRPr>
            </a:pPr>
            <a:endParaRPr dirty="0">
              <a:latin typeface="Alibaba PuHuiTi 3.0 55 Regular" pitchFamily="18" charset="-122"/>
              <a:ea typeface="Alibaba PuHuiTi 3.0 55 Regular" pitchFamily="18" charset="-122"/>
              <a:cs typeface="Alibaba PuHuiTi 3.0 55 Regular" pitchFamily="18" charset="-122"/>
            </a:endParaRPr>
          </a:p>
        </p:txBody>
      </p:sp>
      <p:sp>
        <p:nvSpPr>
          <p:cNvPr id="376" name="Impala"/>
          <p:cNvSpPr/>
          <p:nvPr/>
        </p:nvSpPr>
        <p:spPr>
          <a:xfrm>
            <a:off x="4594210" y="8874464"/>
            <a:ext cx="2769878" cy="711202"/>
          </a:xfrm>
          <a:prstGeom prst="roundRect">
            <a:avLst>
              <a:gd name="adj" fmla="val 0"/>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lstStyle>
          <a:p>
            <a:r>
              <a:rPr lang="en-CN" sz="2800" dirty="0">
                <a:latin typeface="Alibaba PuHuiTi 3.0 55 Regular" pitchFamily="18" charset="-122"/>
                <a:ea typeface="Alibaba PuHuiTi 3.0 55 Regular" pitchFamily="18" charset="-122"/>
                <a:cs typeface="Alibaba PuHuiTi 3.0 55 Regular" pitchFamily="18" charset="-122"/>
              </a:rPr>
              <a:t>Druid</a:t>
            </a:r>
            <a:endParaRPr sz="2800" dirty="0">
              <a:latin typeface="Alibaba PuHuiTi 3.0 55 Regular" pitchFamily="18" charset="-122"/>
              <a:ea typeface="Alibaba PuHuiTi 3.0 55 Regular" pitchFamily="18" charset="-122"/>
              <a:cs typeface="Alibaba PuHuiTi 3.0 55 Regular" pitchFamily="18" charset="-122"/>
            </a:endParaRPr>
          </a:p>
        </p:txBody>
      </p:sp>
      <p:sp>
        <p:nvSpPr>
          <p:cNvPr id="377" name="文本框 114"/>
          <p:cNvSpPr txBox="1"/>
          <p:nvPr/>
        </p:nvSpPr>
        <p:spPr>
          <a:xfrm>
            <a:off x="1694203" y="8408182"/>
            <a:ext cx="1468899" cy="6170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defRPr sz="2800" spc="112"/>
            </a:lvl1pPr>
          </a:lstStyle>
          <a:p>
            <a:pPr algn="ctr"/>
            <a:r>
              <a:rPr lang="en-US" dirty="0">
                <a:latin typeface="Alibaba PuHuiTi 3.0 55 Regular" pitchFamily="18" charset="-122"/>
                <a:ea typeface="Alibaba PuHuiTi 3.0 55 Regular" pitchFamily="18" charset="-122"/>
                <a:cs typeface="Alibaba PuHuiTi 3.0 55 Regular" pitchFamily="18" charset="-122"/>
              </a:rPr>
              <a:t>OLAP</a:t>
            </a:r>
            <a:endParaRPr dirty="0">
              <a:latin typeface="Alibaba PuHuiTi 3.0 55 Regular" pitchFamily="18" charset="-122"/>
              <a:ea typeface="Alibaba PuHuiTi 3.0 55 Regular" pitchFamily="18" charset="-122"/>
              <a:cs typeface="Alibaba PuHuiTi 3.0 55 Regular" pitchFamily="18" charset="-122"/>
            </a:endParaRPr>
          </a:p>
        </p:txBody>
      </p:sp>
      <p:sp>
        <p:nvSpPr>
          <p:cNvPr id="378" name="Presto"/>
          <p:cNvSpPr/>
          <p:nvPr/>
        </p:nvSpPr>
        <p:spPr>
          <a:xfrm>
            <a:off x="10296511" y="8874464"/>
            <a:ext cx="2266954" cy="711202"/>
          </a:xfrm>
          <a:prstGeom prst="roundRect">
            <a:avLst>
              <a:gd name="adj" fmla="val 0"/>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lstStyle>
          <a:p>
            <a:r>
              <a:rPr sz="2800" dirty="0">
                <a:latin typeface="Alibaba PuHuiTi 3.0 55 Regular" pitchFamily="18" charset="-122"/>
                <a:ea typeface="Alibaba PuHuiTi 3.0 55 Regular" pitchFamily="18" charset="-122"/>
                <a:cs typeface="Alibaba PuHuiTi 3.0 55 Regular" pitchFamily="18" charset="-122"/>
              </a:rPr>
              <a:t>Presto</a:t>
            </a:r>
          </a:p>
        </p:txBody>
      </p:sp>
      <p:sp>
        <p:nvSpPr>
          <p:cNvPr id="379" name="Impala"/>
          <p:cNvSpPr/>
          <p:nvPr/>
        </p:nvSpPr>
        <p:spPr>
          <a:xfrm>
            <a:off x="7632048" y="8874464"/>
            <a:ext cx="2400305" cy="711202"/>
          </a:xfrm>
          <a:prstGeom prst="roundRect">
            <a:avLst>
              <a:gd name="adj" fmla="val 0"/>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lstStyle>
          <a:p>
            <a:r>
              <a:rPr lang="en-CN" sz="2800" dirty="0">
                <a:latin typeface="Alibaba PuHuiTi 3.0 55 Regular" pitchFamily="18" charset="-122"/>
                <a:ea typeface="Alibaba PuHuiTi 3.0 55 Regular" pitchFamily="18" charset="-122"/>
                <a:cs typeface="Alibaba PuHuiTi 3.0 55 Regular" pitchFamily="18" charset="-122"/>
              </a:rPr>
              <a:t>Clickhouse</a:t>
            </a:r>
            <a:endParaRPr sz="2800" dirty="0">
              <a:latin typeface="Alibaba PuHuiTi 3.0 55 Regular" pitchFamily="18" charset="-122"/>
              <a:ea typeface="Alibaba PuHuiTi 3.0 55 Regular" pitchFamily="18" charset="-122"/>
              <a:cs typeface="Alibaba PuHuiTi 3.0 55 Regular" pitchFamily="18" charset="-122"/>
            </a:endParaRPr>
          </a:p>
        </p:txBody>
      </p:sp>
      <p:sp>
        <p:nvSpPr>
          <p:cNvPr id="380" name="箭头"/>
          <p:cNvSpPr/>
          <p:nvPr/>
        </p:nvSpPr>
        <p:spPr>
          <a:xfrm>
            <a:off x="13978949" y="8831611"/>
            <a:ext cx="953772" cy="746899"/>
          </a:xfrm>
          <a:prstGeom prst="rightArrow">
            <a:avLst>
              <a:gd name="adj1" fmla="val 44188"/>
              <a:gd name="adj2" fmla="val 52565"/>
            </a:avLst>
          </a:prstGeom>
          <a:gradFill>
            <a:gsLst>
              <a:gs pos="0">
                <a:srgbClr val="4040FF"/>
              </a:gs>
              <a:gs pos="100000">
                <a:srgbClr val="4040FF">
                  <a:alpha val="18941"/>
                </a:srgbClr>
              </a:gs>
            </a:gsLst>
            <a:lin ang="10800000"/>
          </a:gradFill>
          <a:ln w="12700">
            <a:miter lim="400000"/>
          </a:ln>
        </p:spPr>
        <p:txBody>
          <a:bodyPr lIns="50800" tIns="50800" rIns="50800" bIns="50800" anchor="ctr"/>
          <a:lstStyle/>
          <a:p>
            <a:pPr algn="ctr" defTabSz="825500">
              <a:lnSpc>
                <a:spcPct val="100000"/>
              </a:lnSpc>
              <a:defRPr sz="3200" spc="128">
                <a:solidFill>
                  <a:srgbClr val="E5F0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2" name="Impala">
            <a:extLst>
              <a:ext uri="{FF2B5EF4-FFF2-40B4-BE49-F238E27FC236}">
                <a16:creationId xmlns:a16="http://schemas.microsoft.com/office/drawing/2014/main" id="{BA70578C-5D71-A854-74D4-2D769280697E}"/>
              </a:ext>
            </a:extLst>
          </p:cNvPr>
          <p:cNvSpPr/>
          <p:nvPr/>
        </p:nvSpPr>
        <p:spPr>
          <a:xfrm>
            <a:off x="4596743" y="7908359"/>
            <a:ext cx="2769878" cy="711202"/>
          </a:xfrm>
          <a:prstGeom prst="roundRect">
            <a:avLst>
              <a:gd name="adj" fmla="val 0"/>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lstStyle>
          <a:p>
            <a:r>
              <a:rPr lang="en-CN" sz="2800" dirty="0">
                <a:latin typeface="Alibaba PuHuiTi 3.0 55 Regular" pitchFamily="18" charset="-122"/>
                <a:ea typeface="Alibaba PuHuiTi 3.0 55 Regular" pitchFamily="18" charset="-122"/>
                <a:cs typeface="Alibaba PuHuiTi 3.0 55 Regular" pitchFamily="18" charset="-122"/>
              </a:rPr>
              <a:t>PostgreSQL</a:t>
            </a:r>
            <a:endParaRPr sz="2800" dirty="0">
              <a:latin typeface="Alibaba PuHuiTi 3.0 55 Regular" pitchFamily="18" charset="-122"/>
              <a:ea typeface="Alibaba PuHuiTi 3.0 55 Regular" pitchFamily="18" charset="-122"/>
              <a:cs typeface="Alibaba PuHuiTi 3.0 55 Regular" pitchFamily="18" charset="-122"/>
            </a:endParaRPr>
          </a:p>
        </p:txBody>
      </p:sp>
      <p:sp>
        <p:nvSpPr>
          <p:cNvPr id="3" name="Impala">
            <a:extLst>
              <a:ext uri="{FF2B5EF4-FFF2-40B4-BE49-F238E27FC236}">
                <a16:creationId xmlns:a16="http://schemas.microsoft.com/office/drawing/2014/main" id="{FCBB1434-3F5B-2D6D-2111-67DDA8D214AD}"/>
              </a:ext>
            </a:extLst>
          </p:cNvPr>
          <p:cNvSpPr/>
          <p:nvPr/>
        </p:nvSpPr>
        <p:spPr>
          <a:xfrm>
            <a:off x="7632048" y="7909756"/>
            <a:ext cx="2400305" cy="657076"/>
          </a:xfrm>
          <a:prstGeom prst="roundRect">
            <a:avLst>
              <a:gd name="adj" fmla="val 0"/>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lstStyle>
          <a:p>
            <a:r>
              <a:rPr lang="en-CN" sz="2800" dirty="0">
                <a:latin typeface="Alibaba PuHuiTi 3.0 55 Regular" pitchFamily="18" charset="-122"/>
                <a:ea typeface="Alibaba PuHuiTi 3.0 55 Regular" pitchFamily="18" charset="-122"/>
                <a:cs typeface="Alibaba PuHuiTi 3.0 55 Regular" pitchFamily="18" charset="-122"/>
              </a:rPr>
              <a:t>HBase</a:t>
            </a:r>
            <a:endParaRPr sz="2800" dirty="0">
              <a:latin typeface="Alibaba PuHuiTi 3.0 55 Regular" pitchFamily="18" charset="-122"/>
              <a:ea typeface="Alibaba PuHuiTi 3.0 55 Regular" pitchFamily="18" charset="-122"/>
              <a:cs typeface="Alibaba PuHuiTi 3.0 55 Regular" pitchFamily="18" charset="-122"/>
            </a:endParaRPr>
          </a:p>
        </p:txBody>
      </p:sp>
      <p:sp>
        <p:nvSpPr>
          <p:cNvPr id="4" name="Presto">
            <a:extLst>
              <a:ext uri="{FF2B5EF4-FFF2-40B4-BE49-F238E27FC236}">
                <a16:creationId xmlns:a16="http://schemas.microsoft.com/office/drawing/2014/main" id="{E3C5C70F-8D6A-0505-9545-DDD3987C2FC3}"/>
              </a:ext>
            </a:extLst>
          </p:cNvPr>
          <p:cNvSpPr/>
          <p:nvPr/>
        </p:nvSpPr>
        <p:spPr>
          <a:xfrm>
            <a:off x="10281907" y="7896976"/>
            <a:ext cx="2266954" cy="711202"/>
          </a:xfrm>
          <a:prstGeom prst="roundRect">
            <a:avLst>
              <a:gd name="adj" fmla="val 0"/>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lstStyle>
          <a:p>
            <a:r>
              <a:rPr lang="en-CN" sz="2800" dirty="0">
                <a:latin typeface="Alibaba PuHuiTi 3.0 55 Regular" pitchFamily="18" charset="-122"/>
                <a:ea typeface="Alibaba PuHuiTi 3.0 55 Regular" pitchFamily="18" charset="-122"/>
                <a:cs typeface="Alibaba PuHuiTi 3.0 55 Regular" pitchFamily="18" charset="-122"/>
              </a:rPr>
              <a:t>Kylin</a:t>
            </a:r>
            <a:endParaRPr sz="2800" dirty="0">
              <a:latin typeface="Alibaba PuHuiTi 3.0 55 Regular" pitchFamily="18" charset="-122"/>
              <a:ea typeface="Alibaba PuHuiTi 3.0 55 Regular" pitchFamily="18" charset="-122"/>
              <a:cs typeface="Alibaba PuHuiTi 3.0 55 Regular" pitchFamily="18" charset="-122"/>
            </a:endParaRPr>
          </a:p>
        </p:txBody>
      </p:sp>
      <p:sp>
        <p:nvSpPr>
          <p:cNvPr id="6" name="TextBox 5">
            <a:extLst>
              <a:ext uri="{FF2B5EF4-FFF2-40B4-BE49-F238E27FC236}">
                <a16:creationId xmlns:a16="http://schemas.microsoft.com/office/drawing/2014/main" id="{1C585BB6-613F-DAC8-38B0-9C773EBF5A23}"/>
              </a:ext>
            </a:extLst>
          </p:cNvPr>
          <p:cNvSpPr txBox="1"/>
          <p:nvPr/>
        </p:nvSpPr>
        <p:spPr>
          <a:xfrm>
            <a:off x="5440458" y="3025989"/>
            <a:ext cx="14242110" cy="11651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defTabSz="2438337">
              <a:lnSpc>
                <a:spcPct val="200000"/>
              </a:lnSpc>
              <a:defRPr sz="3200" spc="128"/>
            </a:pPr>
            <a:r>
              <a:rPr lang="zh-CN" altLang="en-US" sz="4000" b="1" spc="120" dirty="0">
                <a:solidFill>
                  <a:srgbClr val="5035F5"/>
                </a:solidFill>
                <a:latin typeface="Alibaba PuHuiTi 3.0 55 Regular" pitchFamily="18" charset="-122"/>
                <a:ea typeface="Alibaba PuHuiTi 3.0 55 Regular" pitchFamily="18" charset="-122"/>
                <a:cs typeface="Alibaba PuHuiTi 3.0 55 Regular" pitchFamily="18" charset="-122"/>
              </a:rPr>
              <a:t>更开放、灵活、可扩展的企业级管理与分析大数据产品体系</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标题 2 标题 2"/>
          <p:cNvSpPr txBox="1"/>
          <p:nvPr/>
        </p:nvSpPr>
        <p:spPr>
          <a:xfrm>
            <a:off x="6304106" y="4769306"/>
            <a:ext cx="6878614" cy="85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000" spc="159">
                <a:solidFill>
                  <a:srgbClr val="000000"/>
                </a:solidFill>
              </a:defRPr>
            </a:lvl1pPr>
          </a:lstStyle>
          <a:p>
            <a:r>
              <a:rPr lang="en-US" altLang="zh-CN" dirty="0">
                <a:solidFill>
                  <a:srgbClr val="FFFFFF"/>
                </a:solidFill>
                <a:latin typeface="Alibaba PuHuiTi 3.0 55 Regular" pitchFamily="18" charset="-122"/>
                <a:ea typeface="Alibaba PuHuiTi 3.0 55 Regular" pitchFamily="18" charset="-122"/>
                <a:cs typeface="Alibaba PuHuiTi 3.0 55 Regular" pitchFamily="18" charset="-122"/>
              </a:rPr>
              <a:t>1 </a:t>
            </a:r>
            <a:r>
              <a:rPr lang="zh-CN" altLang="en-CN" dirty="0">
                <a:solidFill>
                  <a:srgbClr val="FFFFFF"/>
                </a:solidFill>
                <a:latin typeface="Alibaba PuHuiTi 3.0 55 Regular" pitchFamily="18" charset="-122"/>
                <a:ea typeface="Alibaba PuHuiTi 3.0 55 Regular" pitchFamily="18" charset="-122"/>
                <a:cs typeface="Alibaba PuHuiTi 3.0 55 Regular" pitchFamily="18" charset="-122"/>
              </a:rPr>
              <a:t>大数据</a:t>
            </a:r>
            <a:r>
              <a:rPr lang="zh-CN" altLang="en-US" dirty="0">
                <a:solidFill>
                  <a:srgbClr val="FFFFFF"/>
                </a:solidFill>
                <a:latin typeface="Alibaba PuHuiTi 3.0 55 Regular" pitchFamily="18" charset="-122"/>
                <a:ea typeface="Alibaba PuHuiTi 3.0 55 Regular" pitchFamily="18" charset="-122"/>
                <a:cs typeface="Alibaba PuHuiTi 3.0 55 Regular" pitchFamily="18" charset="-122"/>
              </a:rPr>
              <a:t>平台建设沿革与总览</a:t>
            </a:r>
            <a:endParaRPr lang="en-US" altLang="zh-CN" dirty="0">
              <a:solidFill>
                <a:srgbClr val="FFFFFF"/>
              </a:solidFill>
              <a:latin typeface="Alibaba PuHuiTi 3.0 55 Regular" pitchFamily="18" charset="-122"/>
              <a:ea typeface="Alibaba PuHuiTi 3.0 55 Regular" pitchFamily="18" charset="-122"/>
              <a:cs typeface="Alibaba PuHuiTi 3.0 55 Regular" pitchFamily="18" charset="-122"/>
            </a:endParaRPr>
          </a:p>
        </p:txBody>
      </p:sp>
      <p:sp>
        <p:nvSpPr>
          <p:cNvPr id="121" name="标题 3 标题 3 标题 3"/>
          <p:cNvSpPr txBox="1"/>
          <p:nvPr/>
        </p:nvSpPr>
        <p:spPr>
          <a:xfrm>
            <a:off x="6304106" y="6176263"/>
            <a:ext cx="5302605" cy="85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000" spc="159">
                <a:solidFill>
                  <a:srgbClr val="000000"/>
                </a:solidFill>
              </a:defRPr>
            </a:lvl1pPr>
          </a:lstStyle>
          <a:p>
            <a:r>
              <a:rPr lang="en-US" altLang="zh-CN" dirty="0">
                <a:solidFill>
                  <a:srgbClr val="FFFFFF"/>
                </a:solidFill>
                <a:latin typeface="Alibaba PuHuiTi 3.0 55 Regular" pitchFamily="18" charset="-122"/>
                <a:ea typeface="Alibaba PuHuiTi 3.0 55 Regular" pitchFamily="18" charset="-122"/>
                <a:cs typeface="Alibaba PuHuiTi 3.0 55 Regular" pitchFamily="18" charset="-122"/>
              </a:rPr>
              <a:t>2</a:t>
            </a:r>
            <a:r>
              <a:rPr lang="zh-CN" altLang="en-US" dirty="0">
                <a:solidFill>
                  <a:srgbClr val="FFFFFF"/>
                </a:solidFill>
                <a:latin typeface="Alibaba PuHuiTi 3.0 55 Regular" pitchFamily="18" charset="-122"/>
                <a:ea typeface="Alibaba PuHuiTi 3.0 55 Regular" pitchFamily="18" charset="-122"/>
                <a:cs typeface="Alibaba PuHuiTi 3.0 55 Regular" pitchFamily="18" charset="-122"/>
              </a:rPr>
              <a:t> 早期架构与应用痛点</a:t>
            </a:r>
            <a:endParaRPr lang="en-US" altLang="zh-CN" dirty="0">
              <a:solidFill>
                <a:srgbClr val="FFFFFF"/>
              </a:solidFill>
              <a:latin typeface="Alibaba PuHuiTi 3.0 55 Regular" pitchFamily="18" charset="-122"/>
              <a:ea typeface="Alibaba PuHuiTi 3.0 55 Regular" pitchFamily="18" charset="-122"/>
              <a:cs typeface="Alibaba PuHuiTi 3.0 55 Regular" pitchFamily="18" charset="-122"/>
            </a:endParaRPr>
          </a:p>
        </p:txBody>
      </p:sp>
      <p:sp>
        <p:nvSpPr>
          <p:cNvPr id="122" name="标题 4 标题 4"/>
          <p:cNvSpPr txBox="1"/>
          <p:nvPr/>
        </p:nvSpPr>
        <p:spPr>
          <a:xfrm>
            <a:off x="6304106" y="7583220"/>
            <a:ext cx="12436866" cy="85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000" spc="159">
                <a:solidFill>
                  <a:srgbClr val="000000"/>
                </a:solidFill>
              </a:defRPr>
            </a:lvl1pPr>
          </a:lstStyle>
          <a:p>
            <a:r>
              <a:rPr lang="en-US" altLang="zh-CN" dirty="0">
                <a:solidFill>
                  <a:srgbClr val="FFFFFF"/>
                </a:solidFill>
                <a:latin typeface="Alibaba PuHuiTi 3.0 55 Regular" pitchFamily="18" charset="-122"/>
                <a:ea typeface="Alibaba PuHuiTi 3.0 55 Regular" pitchFamily="18" charset="-122"/>
                <a:cs typeface="Alibaba PuHuiTi 3.0 55 Regular" pitchFamily="18" charset="-122"/>
              </a:rPr>
              <a:t>3</a:t>
            </a:r>
            <a:r>
              <a:rPr lang="zh-CN" altLang="en-US" dirty="0">
                <a:solidFill>
                  <a:srgbClr val="FFFFFF"/>
                </a:solidFill>
                <a:latin typeface="Alibaba PuHuiTi 3.0 55 Regular" pitchFamily="18" charset="-122"/>
                <a:ea typeface="Alibaba PuHuiTi 3.0 55 Regular" pitchFamily="18" charset="-122"/>
                <a:cs typeface="Alibaba PuHuiTi 3.0 55 Regular" pitchFamily="18" charset="-122"/>
              </a:rPr>
              <a:t> 基于 </a:t>
            </a:r>
            <a:r>
              <a:rPr lang="en-US" altLang="zh-CN" dirty="0">
                <a:solidFill>
                  <a:srgbClr val="FFFFFF"/>
                </a:solidFill>
                <a:latin typeface="Alibaba PuHuiTi 3.0 55 Regular" pitchFamily="18" charset="-122"/>
                <a:ea typeface="Alibaba PuHuiTi 3.0 55 Regular" pitchFamily="18" charset="-122"/>
                <a:cs typeface="Alibaba PuHuiTi 3.0 55 Regular" pitchFamily="18" charset="-122"/>
              </a:rPr>
              <a:t>Apache Doris </a:t>
            </a:r>
            <a:r>
              <a:rPr lang="zh-CN" altLang="en-US" dirty="0">
                <a:solidFill>
                  <a:srgbClr val="FFFFFF"/>
                </a:solidFill>
                <a:latin typeface="Alibaba PuHuiTi 3.0 55 Regular" pitchFamily="18" charset="-122"/>
                <a:ea typeface="Alibaba PuHuiTi 3.0 55 Regular" pitchFamily="18" charset="-122"/>
                <a:cs typeface="Alibaba PuHuiTi 3.0 55 Regular" pitchFamily="18" charset="-122"/>
              </a:rPr>
              <a:t>统一 </a:t>
            </a:r>
            <a:r>
              <a:rPr lang="en-US" altLang="zh-CN" dirty="0">
                <a:solidFill>
                  <a:srgbClr val="FFFFFF"/>
                </a:solidFill>
                <a:latin typeface="Alibaba PuHuiTi 3.0 55 Regular" pitchFamily="18" charset="-122"/>
                <a:ea typeface="Alibaba PuHuiTi 3.0 55 Regular" pitchFamily="18" charset="-122"/>
                <a:cs typeface="Alibaba PuHuiTi 3.0 55 Regular" pitchFamily="18" charset="-122"/>
              </a:rPr>
              <a:t>OLAP</a:t>
            </a:r>
            <a:r>
              <a:rPr lang="zh-CN" altLang="en-US" dirty="0">
                <a:solidFill>
                  <a:srgbClr val="FFFFFF"/>
                </a:solidFill>
                <a:latin typeface="Alibaba PuHuiTi 3.0 55 Regular" pitchFamily="18" charset="-122"/>
                <a:ea typeface="Alibaba PuHuiTi 3.0 55 Regular" pitchFamily="18" charset="-122"/>
                <a:cs typeface="Alibaba PuHuiTi 3.0 55 Regular" pitchFamily="18" charset="-122"/>
              </a:rPr>
              <a:t> 技术栈的演进之路</a:t>
            </a:r>
            <a:endParaRPr lang="en-US" altLang="zh-CN" dirty="0">
              <a:solidFill>
                <a:srgbClr val="FFFFFF"/>
              </a:solidFill>
              <a:latin typeface="Alibaba PuHuiTi 3.0 55 Regular" pitchFamily="18" charset="-122"/>
              <a:ea typeface="Alibaba PuHuiTi 3.0 55 Regular" pitchFamily="18" charset="-122"/>
              <a:cs typeface="Alibaba PuHuiTi 3.0 55 Regular" pitchFamily="18" charset="-122"/>
            </a:endParaRPr>
          </a:p>
        </p:txBody>
      </p:sp>
      <p:sp>
        <p:nvSpPr>
          <p:cNvPr id="123" name="标题 5 标题5 标题 5"/>
          <p:cNvSpPr txBox="1"/>
          <p:nvPr/>
        </p:nvSpPr>
        <p:spPr>
          <a:xfrm>
            <a:off x="6304106" y="8990178"/>
            <a:ext cx="4251933" cy="85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000" spc="159">
                <a:solidFill>
                  <a:srgbClr val="000000"/>
                </a:solidFill>
              </a:defRPr>
            </a:lvl1pPr>
          </a:lstStyle>
          <a:p>
            <a:r>
              <a:rPr lang="en-US" altLang="zh-CN" dirty="0">
                <a:solidFill>
                  <a:srgbClr val="FFFFFF"/>
                </a:solidFill>
                <a:latin typeface="Alibaba PuHuiTi 3.0 55 Regular" pitchFamily="18" charset="-122"/>
                <a:ea typeface="Alibaba PuHuiTi 3.0 55 Regular" pitchFamily="18" charset="-122"/>
                <a:cs typeface="Alibaba PuHuiTi 3.0 55 Regular" pitchFamily="18" charset="-122"/>
              </a:rPr>
              <a:t>4</a:t>
            </a:r>
            <a:r>
              <a:rPr lang="zh-CN" altLang="en-US" dirty="0">
                <a:solidFill>
                  <a:srgbClr val="FFFFFF"/>
                </a:solidFill>
                <a:latin typeface="Alibaba PuHuiTi 3.0 55 Regular" pitchFamily="18" charset="-122"/>
                <a:ea typeface="Alibaba PuHuiTi 3.0 55 Regular" pitchFamily="18" charset="-122"/>
                <a:cs typeface="Alibaba PuHuiTi 3.0 55 Regular" pitchFamily="18" charset="-122"/>
              </a:rPr>
              <a:t> 总结与未来规划</a:t>
            </a:r>
            <a:endParaRPr lang="en-US" altLang="zh-CN" dirty="0">
              <a:solidFill>
                <a:srgbClr val="FFFFFF"/>
              </a:solidFill>
              <a:latin typeface="Alibaba PuHuiTi 3.0 55 Regular" pitchFamily="18" charset="-122"/>
              <a:ea typeface="Alibaba PuHuiTi 3.0 55 Regular" pitchFamily="18" charset="-122"/>
              <a:cs typeface="Alibaba PuHuiTi 3.0 55 Regular" pitchFamily="18" charset="-122"/>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E169D-8108-5EE5-9926-25F7A805B322}"/>
              </a:ext>
            </a:extLst>
          </p:cNvPr>
          <p:cNvSpPr>
            <a:spLocks noGrp="1"/>
          </p:cNvSpPr>
          <p:nvPr>
            <p:ph type="title"/>
          </p:nvPr>
        </p:nvSpPr>
        <p:spPr/>
        <p:txBody>
          <a:bodyPr/>
          <a:lstStyle/>
          <a:p>
            <a:r>
              <a:rPr lang="en-CN" dirty="0"/>
              <a:t>多租户资源隔离</a:t>
            </a:r>
          </a:p>
        </p:txBody>
      </p:sp>
      <p:pic>
        <p:nvPicPr>
          <p:cNvPr id="4" name="图片 6" descr="截屏2023-07-29 17.29.40">
            <a:extLst>
              <a:ext uri="{FF2B5EF4-FFF2-40B4-BE49-F238E27FC236}">
                <a16:creationId xmlns:a16="http://schemas.microsoft.com/office/drawing/2014/main" id="{0C016BA1-A78C-3245-B6BE-39A7F5F9EF2F}"/>
              </a:ext>
            </a:extLst>
          </p:cNvPr>
          <p:cNvPicPr>
            <a:picLocks noChangeAspect="1"/>
          </p:cNvPicPr>
          <p:nvPr/>
        </p:nvPicPr>
        <p:blipFill>
          <a:blip r:embed="rId3"/>
          <a:stretch>
            <a:fillRect/>
          </a:stretch>
        </p:blipFill>
        <p:spPr>
          <a:xfrm>
            <a:off x="1642416" y="4620132"/>
            <a:ext cx="8351065" cy="4475734"/>
          </a:xfrm>
          <a:prstGeom prst="rect">
            <a:avLst/>
          </a:prstGeom>
        </p:spPr>
      </p:pic>
      <p:pic>
        <p:nvPicPr>
          <p:cNvPr id="5" name="图片 8" descr="截屏2023-07-29 17.51.32">
            <a:extLst>
              <a:ext uri="{FF2B5EF4-FFF2-40B4-BE49-F238E27FC236}">
                <a16:creationId xmlns:a16="http://schemas.microsoft.com/office/drawing/2014/main" id="{DF588143-9683-BF41-074F-F570EF883315}"/>
              </a:ext>
            </a:extLst>
          </p:cNvPr>
          <p:cNvPicPr>
            <a:picLocks noChangeAspect="1"/>
          </p:cNvPicPr>
          <p:nvPr/>
        </p:nvPicPr>
        <p:blipFill>
          <a:blip r:embed="rId4"/>
          <a:stretch>
            <a:fillRect/>
          </a:stretch>
        </p:blipFill>
        <p:spPr>
          <a:xfrm>
            <a:off x="11237065" y="4953190"/>
            <a:ext cx="12294440" cy="3809619"/>
          </a:xfrm>
          <a:prstGeom prst="rect">
            <a:avLst/>
          </a:prstGeom>
        </p:spPr>
      </p:pic>
      <p:sp>
        <p:nvSpPr>
          <p:cNvPr id="6" name="输入你的小标题">
            <a:extLst>
              <a:ext uri="{FF2B5EF4-FFF2-40B4-BE49-F238E27FC236}">
                <a16:creationId xmlns:a16="http://schemas.microsoft.com/office/drawing/2014/main" id="{D7C789B6-A77D-CDA8-2736-7081FD637F3E}"/>
              </a:ext>
            </a:extLst>
          </p:cNvPr>
          <p:cNvSpPr txBox="1"/>
          <p:nvPr/>
        </p:nvSpPr>
        <p:spPr>
          <a:xfrm>
            <a:off x="4190135" y="10166309"/>
            <a:ext cx="4222345"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825500">
              <a:lnSpc>
                <a:spcPct val="100000"/>
              </a:lnSpc>
              <a:defRPr sz="3200" spc="128">
                <a:solidFill>
                  <a:srgbClr val="000000"/>
                </a:solidFill>
                <a:latin typeface="+mn-lt"/>
                <a:ea typeface="+mn-ea"/>
                <a:cs typeface="+mn-cs"/>
                <a:sym typeface="Alibaba PuHuiTi 3 75 SemiBold"/>
              </a:defRPr>
            </a:lvl1pPr>
          </a:lstStyle>
          <a:p>
            <a:r>
              <a:rPr lang="en-US" altLang="zh-CN" b="1" dirty="0">
                <a:latin typeface="Alibaba PuHuiTi 3.0 75 SemiBold" pitchFamily="18" charset="-122"/>
                <a:ea typeface="Alibaba PuHuiTi 3.0 75 SemiBold" pitchFamily="18" charset="-122"/>
                <a:cs typeface="Alibaba PuHuiTi 3.0 75 SemiBold" pitchFamily="18" charset="-122"/>
              </a:rPr>
              <a:t>Resource Group</a:t>
            </a:r>
            <a:endParaRPr lang="zh-CN" altLang="en-US" b="1" dirty="0">
              <a:latin typeface="Alibaba PuHuiTi 3.0 75 SemiBold" pitchFamily="18" charset="-122"/>
              <a:ea typeface="Alibaba PuHuiTi 3.0 75 SemiBold" pitchFamily="18" charset="-122"/>
              <a:cs typeface="Alibaba PuHuiTi 3.0 75 SemiBold" pitchFamily="18" charset="-122"/>
            </a:endParaRPr>
          </a:p>
        </p:txBody>
      </p:sp>
      <p:sp>
        <p:nvSpPr>
          <p:cNvPr id="7" name="外线框是文字输入区参考线，请在正式稿中删除。文字：根据文章长度选择适合的文字尺寸，以32-24号字为宜。">
            <a:extLst>
              <a:ext uri="{FF2B5EF4-FFF2-40B4-BE49-F238E27FC236}">
                <a16:creationId xmlns:a16="http://schemas.microsoft.com/office/drawing/2014/main" id="{6195271E-BB41-337B-B26B-8F6282824870}"/>
              </a:ext>
            </a:extLst>
          </p:cNvPr>
          <p:cNvSpPr txBox="1"/>
          <p:nvPr/>
        </p:nvSpPr>
        <p:spPr>
          <a:xfrm>
            <a:off x="4509083" y="10981288"/>
            <a:ext cx="3584448" cy="17157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defTabSz="2438337"/>
          </a:lstStyle>
          <a:p>
            <a:pPr marL="342900" indent="-342900">
              <a:lnSpc>
                <a:spcPct val="150000"/>
              </a:lnSpc>
              <a:buFont typeface="Arial" panose="020B0604020202020204" pitchFamily="34" charset="0"/>
              <a:buChar char="•"/>
            </a:pPr>
            <a:r>
              <a:rPr lang="en-CN" spc="120" dirty="0">
                <a:latin typeface="Alibaba PuHuiTi 3.0 55 Regular" pitchFamily="18" charset="-122"/>
                <a:ea typeface="Alibaba PuHuiTi 3.0 55 Regular" pitchFamily="18" charset="-122"/>
                <a:cs typeface="Alibaba PuHuiTi 3.0 55 Regular" pitchFamily="18" charset="-122"/>
              </a:rPr>
              <a:t>机器分组</a:t>
            </a:r>
          </a:p>
          <a:p>
            <a:pPr marL="342900" indent="-342900">
              <a:lnSpc>
                <a:spcPct val="150000"/>
              </a:lnSpc>
              <a:buFont typeface="Arial" panose="020B0604020202020204" pitchFamily="34" charset="0"/>
              <a:buChar char="•"/>
            </a:pPr>
            <a:r>
              <a:rPr lang="en-CN" spc="120" dirty="0">
                <a:latin typeface="Alibaba PuHuiTi 3.0 55 Regular" pitchFamily="18" charset="-122"/>
                <a:ea typeface="Alibaba PuHuiTi 3.0 55 Regular" pitchFamily="18" charset="-122"/>
                <a:cs typeface="Alibaba PuHuiTi 3.0 55 Regular" pitchFamily="18" charset="-122"/>
              </a:rPr>
              <a:t>副本放置到分组</a:t>
            </a:r>
          </a:p>
          <a:p>
            <a:pPr marL="342900" indent="-342900">
              <a:lnSpc>
                <a:spcPct val="150000"/>
              </a:lnSpc>
              <a:buFont typeface="Arial" panose="020B0604020202020204" pitchFamily="34" charset="0"/>
              <a:buChar char="•"/>
            </a:pPr>
            <a:r>
              <a:rPr lang="en-CN" spc="120" dirty="0">
                <a:latin typeface="Alibaba PuHuiTi 3.0 55 Regular" pitchFamily="18" charset="-122"/>
                <a:ea typeface="Alibaba PuHuiTi 3.0 55 Regular" pitchFamily="18" charset="-122"/>
                <a:cs typeface="Alibaba PuHuiTi 3.0 55 Regular" pitchFamily="18" charset="-122"/>
              </a:rPr>
              <a:t>User</a:t>
            </a:r>
            <a:r>
              <a:rPr lang="zh-CN" altLang="en-US" spc="120" dirty="0">
                <a:latin typeface="Alibaba PuHuiTi 3.0 55 Regular" pitchFamily="18" charset="-122"/>
                <a:ea typeface="Alibaba PuHuiTi 3.0 55 Regular" pitchFamily="18" charset="-122"/>
                <a:cs typeface="Alibaba PuHuiTi 3.0 55 Regular" pitchFamily="18" charset="-122"/>
              </a:rPr>
              <a:t> 绑定分组</a:t>
            </a:r>
            <a:endParaRPr lang="en-CN" spc="120" dirty="0">
              <a:latin typeface="Alibaba PuHuiTi 3.0 55 Regular" pitchFamily="18" charset="-122"/>
              <a:ea typeface="Alibaba PuHuiTi 3.0 55 Regular" pitchFamily="18" charset="-122"/>
              <a:cs typeface="Alibaba PuHuiTi 3.0 55 Regular" pitchFamily="18" charset="-122"/>
            </a:endParaRPr>
          </a:p>
        </p:txBody>
      </p:sp>
      <p:sp>
        <p:nvSpPr>
          <p:cNvPr id="8" name="输入你的小标题">
            <a:extLst>
              <a:ext uri="{FF2B5EF4-FFF2-40B4-BE49-F238E27FC236}">
                <a16:creationId xmlns:a16="http://schemas.microsoft.com/office/drawing/2014/main" id="{C82F915B-9392-9A8E-2401-F5BE8B5A048C}"/>
              </a:ext>
            </a:extLst>
          </p:cNvPr>
          <p:cNvSpPr txBox="1"/>
          <p:nvPr/>
        </p:nvSpPr>
        <p:spPr>
          <a:xfrm>
            <a:off x="16741799" y="10166309"/>
            <a:ext cx="4222345"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825500">
              <a:lnSpc>
                <a:spcPct val="100000"/>
              </a:lnSpc>
              <a:defRPr sz="3200" spc="128">
                <a:solidFill>
                  <a:srgbClr val="000000"/>
                </a:solidFill>
                <a:latin typeface="+mn-lt"/>
                <a:ea typeface="+mn-ea"/>
                <a:cs typeface="+mn-cs"/>
                <a:sym typeface="Alibaba PuHuiTi 3 75 SemiBold"/>
              </a:defRPr>
            </a:lvl1pPr>
          </a:lstStyle>
          <a:p>
            <a:r>
              <a:rPr lang="en-US" altLang="zh-CN" b="1" dirty="0" err="1">
                <a:latin typeface="Alibaba PuHuiTi 3.0 75 SemiBold" pitchFamily="18" charset="-122"/>
                <a:ea typeface="Alibaba PuHuiTi 3.0 75 SemiBold" pitchFamily="18" charset="-122"/>
                <a:cs typeface="Alibaba PuHuiTi 3.0 75 SemiBold" pitchFamily="18" charset="-122"/>
              </a:rPr>
              <a:t>WorkLoad</a:t>
            </a:r>
            <a:r>
              <a:rPr lang="en-US" altLang="zh-CN" b="1" dirty="0">
                <a:latin typeface="Alibaba PuHuiTi 3.0 75 SemiBold" pitchFamily="18" charset="-122"/>
                <a:ea typeface="Alibaba PuHuiTi 3.0 75 SemiBold" pitchFamily="18" charset="-122"/>
                <a:cs typeface="Alibaba PuHuiTi 3.0 75 SemiBold" pitchFamily="18" charset="-122"/>
              </a:rPr>
              <a:t> Group</a:t>
            </a:r>
            <a:endParaRPr lang="zh-CN" altLang="en-US" b="1" dirty="0">
              <a:latin typeface="Alibaba PuHuiTi 3.0 75 SemiBold" pitchFamily="18" charset="-122"/>
              <a:ea typeface="Alibaba PuHuiTi 3.0 75 SemiBold" pitchFamily="18" charset="-122"/>
              <a:cs typeface="Alibaba PuHuiTi 3.0 75 SemiBold" pitchFamily="18" charset="-122"/>
            </a:endParaRPr>
          </a:p>
        </p:txBody>
      </p:sp>
      <p:sp>
        <p:nvSpPr>
          <p:cNvPr id="9" name="外线框是文字输入区参考线，请在正式稿中删除。文字：根据文章长度选择适合的文字尺寸，以32-24号字为宜。">
            <a:extLst>
              <a:ext uri="{FF2B5EF4-FFF2-40B4-BE49-F238E27FC236}">
                <a16:creationId xmlns:a16="http://schemas.microsoft.com/office/drawing/2014/main" id="{E3293577-05EF-27DC-CB63-3876F6350D9F}"/>
              </a:ext>
            </a:extLst>
          </p:cNvPr>
          <p:cNvSpPr txBox="1"/>
          <p:nvPr/>
        </p:nvSpPr>
        <p:spPr>
          <a:xfrm>
            <a:off x="15459568" y="10981288"/>
            <a:ext cx="6786805" cy="17157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lvl1pPr defTabSz="2438337"/>
          </a:lstStyle>
          <a:p>
            <a:pPr marL="342900" indent="-342900">
              <a:lnSpc>
                <a:spcPct val="150000"/>
              </a:lnSpc>
              <a:buFont typeface="Arial" panose="020B0604020202020204" pitchFamily="34" charset="0"/>
              <a:buChar char="•"/>
            </a:pPr>
            <a:r>
              <a:rPr lang="en-US" spc="120" dirty="0">
                <a:latin typeface="Alibaba PuHuiTi 3.0 55 Regular" pitchFamily="18" charset="-122"/>
                <a:ea typeface="Alibaba PuHuiTi 3.0 55 Regular" pitchFamily="18" charset="-122"/>
                <a:cs typeface="Alibaba PuHuiTi 3.0 55 Regular" pitchFamily="18" charset="-122"/>
              </a:rPr>
              <a:t>对特定查询模式</a:t>
            </a:r>
            <a:r>
              <a:rPr lang="zh-CN" altLang="en-US" spc="120" dirty="0">
                <a:latin typeface="Alibaba PuHuiTi 3.0 55 Regular" pitchFamily="18" charset="-122"/>
                <a:ea typeface="Alibaba PuHuiTi 3.0 55 Regular" pitchFamily="18" charset="-122"/>
                <a:cs typeface="Alibaba PuHuiTi 3.0 55 Regular" pitchFamily="18" charset="-122"/>
              </a:rPr>
              <a:t>、分区</a:t>
            </a:r>
            <a:r>
              <a:rPr lang="en-US" altLang="zh-CN" spc="120" dirty="0">
                <a:latin typeface="Alibaba PuHuiTi 3.0 55 Regular" pitchFamily="18" charset="-122"/>
                <a:ea typeface="Alibaba PuHuiTi 3.0 55 Regular" pitchFamily="18" charset="-122"/>
                <a:cs typeface="Alibaba PuHuiTi 3.0 55 Regular" pitchFamily="18" charset="-122"/>
              </a:rPr>
              <a:t>/</a:t>
            </a:r>
            <a:r>
              <a:rPr lang="zh-CN" altLang="en-US" spc="120" dirty="0">
                <a:latin typeface="Alibaba PuHuiTi 3.0 55 Regular" pitchFamily="18" charset="-122"/>
                <a:ea typeface="Alibaba PuHuiTi 3.0 55 Regular" pitchFamily="18" charset="-122"/>
                <a:cs typeface="Alibaba PuHuiTi 3.0 55 Regular" pitchFamily="18" charset="-122"/>
              </a:rPr>
              <a:t>分片数大的查询拦截</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342900" indent="-342900">
              <a:lnSpc>
                <a:spcPct val="150000"/>
              </a:lnSpc>
              <a:buFont typeface="Arial" panose="020B0604020202020204" pitchFamily="34" charset="0"/>
              <a:buChar char="•"/>
            </a:pPr>
            <a:r>
              <a:rPr lang="zh-CN" altLang="en-US" spc="120" dirty="0">
                <a:latin typeface="Alibaba PuHuiTi 3.0 55 Regular" pitchFamily="18" charset="-122"/>
                <a:ea typeface="Alibaba PuHuiTi 3.0 55 Regular" pitchFamily="18" charset="-122"/>
                <a:cs typeface="Alibaba PuHuiTi 3.0 55 Regular" pitchFamily="18" charset="-122"/>
              </a:rPr>
              <a:t>单查询内存限制</a:t>
            </a:r>
            <a:endParaRPr lang="en-CN" spc="120" dirty="0">
              <a:latin typeface="Alibaba PuHuiTi 3.0 55 Regular" pitchFamily="18" charset="-122"/>
              <a:ea typeface="Alibaba PuHuiTi 3.0 55 Regular" pitchFamily="18" charset="-122"/>
              <a:cs typeface="Alibaba PuHuiTi 3.0 55 Regular" pitchFamily="18" charset="-122"/>
            </a:endParaRPr>
          </a:p>
          <a:p>
            <a:pPr marL="342900" indent="-342900">
              <a:lnSpc>
                <a:spcPct val="150000"/>
              </a:lnSpc>
              <a:buFont typeface="Arial" panose="020B0604020202020204" pitchFamily="34" charset="0"/>
              <a:buChar char="•"/>
            </a:pPr>
            <a:r>
              <a:rPr lang="en-CN" spc="120" dirty="0">
                <a:latin typeface="Alibaba PuHuiTi 3.0 55 Regular" pitchFamily="18" charset="-122"/>
                <a:ea typeface="Alibaba PuHuiTi 3.0 55 Regular" pitchFamily="18" charset="-122"/>
                <a:cs typeface="Alibaba PuHuiTi 3.0 55 Regular" pitchFamily="18" charset="-122"/>
              </a:rPr>
              <a:t>多</a:t>
            </a:r>
            <a:r>
              <a:rPr lang="zh-CN" altLang="en-US" spc="120" dirty="0">
                <a:latin typeface="Alibaba PuHuiTi 3.0 55 Regular" pitchFamily="18" charset="-122"/>
                <a:ea typeface="Alibaba PuHuiTi 3.0 55 Regular" pitchFamily="18" charset="-122"/>
                <a:cs typeface="Alibaba PuHuiTi 3.0 55 Regular" pitchFamily="18" charset="-122"/>
              </a:rPr>
              <a:t> </a:t>
            </a:r>
            <a:r>
              <a:rPr lang="en-US" altLang="zh-CN" spc="120" dirty="0">
                <a:latin typeface="Alibaba PuHuiTi 3.0 55 Regular" pitchFamily="18" charset="-122"/>
                <a:ea typeface="Alibaba PuHuiTi 3.0 55 Regular" pitchFamily="18" charset="-122"/>
                <a:cs typeface="Alibaba PuHuiTi 3.0 55 Regular" pitchFamily="18" charset="-122"/>
              </a:rPr>
              <a:t>Cluster </a:t>
            </a:r>
            <a:r>
              <a:rPr lang="zh-CN" altLang="en-US" spc="120" dirty="0">
                <a:latin typeface="Alibaba PuHuiTi 3.0 55 Regular" pitchFamily="18" charset="-122"/>
                <a:ea typeface="Alibaba PuHuiTi 3.0 55 Regular" pitchFamily="18" charset="-122"/>
                <a:cs typeface="Alibaba PuHuiTi 3.0 55 Regular" pitchFamily="18" charset="-122"/>
              </a:rPr>
              <a:t>机制和 </a:t>
            </a:r>
            <a:r>
              <a:rPr lang="en-US" altLang="zh-CN" spc="120" dirty="0">
                <a:latin typeface="Alibaba PuHuiTi 3.0 55 Regular" pitchFamily="18" charset="-122"/>
                <a:ea typeface="Alibaba PuHuiTi 3.0 55 Regular" pitchFamily="18" charset="-122"/>
                <a:cs typeface="Alibaba PuHuiTi 3.0 55 Regular" pitchFamily="18" charset="-122"/>
              </a:rPr>
              <a:t>Resource Group </a:t>
            </a:r>
            <a:r>
              <a:rPr lang="zh-CN" altLang="en-US" spc="120" dirty="0">
                <a:latin typeface="Alibaba PuHuiTi 3.0 55 Regular" pitchFamily="18" charset="-122"/>
                <a:ea typeface="Alibaba PuHuiTi 3.0 55 Regular" pitchFamily="18" charset="-122"/>
                <a:cs typeface="Alibaba PuHuiTi 3.0 55 Regular" pitchFamily="18" charset="-122"/>
              </a:rPr>
              <a:t>整合</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11" name="TextBox 10">
            <a:extLst>
              <a:ext uri="{FF2B5EF4-FFF2-40B4-BE49-F238E27FC236}">
                <a16:creationId xmlns:a16="http://schemas.microsoft.com/office/drawing/2014/main" id="{46A6668F-2D14-E4BC-6560-16BF3630A5B7}"/>
              </a:ext>
            </a:extLst>
          </p:cNvPr>
          <p:cNvSpPr txBox="1"/>
          <p:nvPr/>
        </p:nvSpPr>
        <p:spPr>
          <a:xfrm>
            <a:off x="5070945" y="2714537"/>
            <a:ext cx="14242110" cy="11651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defTabSz="2438337">
              <a:lnSpc>
                <a:spcPct val="200000"/>
              </a:lnSpc>
              <a:defRPr sz="3200" spc="128"/>
            </a:pPr>
            <a:r>
              <a:rPr lang="zh-CN" altLang="en-US" sz="4000" b="1" spc="120" dirty="0">
                <a:solidFill>
                  <a:srgbClr val="5035F5"/>
                </a:solidFill>
                <a:latin typeface="Alibaba PuHuiTi 3.0 55 Regular" pitchFamily="18" charset="-122"/>
                <a:ea typeface="Alibaba PuHuiTi 3.0 55 Regular" pitchFamily="18" charset="-122"/>
                <a:cs typeface="Alibaba PuHuiTi 3.0 55 Regular" pitchFamily="18" charset="-122"/>
              </a:rPr>
              <a:t>完善应用系统之间负载均衡性能，使集群资源更合理分配</a:t>
            </a:r>
          </a:p>
        </p:txBody>
      </p:sp>
    </p:spTree>
    <p:extLst>
      <p:ext uri="{BB962C8B-B14F-4D97-AF65-F5344CB8AC3E}">
        <p14:creationId xmlns:p14="http://schemas.microsoft.com/office/powerpoint/2010/main" val="303606070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标题">
            <a:extLst>
              <a:ext uri="{FF2B5EF4-FFF2-40B4-BE49-F238E27FC236}">
                <a16:creationId xmlns:a16="http://schemas.microsoft.com/office/drawing/2014/main" id="{D3ECCDB7-D9E9-77FF-51C0-2A6DBE8D324D}"/>
              </a:ext>
            </a:extLst>
          </p:cNvPr>
          <p:cNvSpPr txBox="1">
            <a:spLocks/>
          </p:cNvSpPr>
          <p:nvPr/>
        </p:nvSpPr>
        <p:spPr>
          <a:xfrm>
            <a:off x="1705979" y="6908800"/>
            <a:ext cx="6874141" cy="1092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Autofit/>
          </a:bodyPr>
          <a:lstStyle>
            <a:lvl1pPr marL="0" marR="0" indent="0" algn="l" defTabSz="2438338" rtl="0" latinLnBrk="0">
              <a:lnSpc>
                <a:spcPct val="100000"/>
              </a:lnSpc>
              <a:spcBef>
                <a:spcPts val="0"/>
              </a:spcBef>
              <a:spcAft>
                <a:spcPts val="0"/>
              </a:spcAft>
              <a:buClrTx/>
              <a:buSzTx/>
              <a:buFontTx/>
              <a:buNone/>
              <a:tabLst/>
              <a:defRPr sz="9600" b="1" i="0" u="none" strike="noStrike" cap="none" spc="224" baseline="0">
                <a:solidFill>
                  <a:srgbClr val="FF0000"/>
                </a:solidFill>
                <a:uFillTx/>
                <a:latin typeface="Alibaba PuHuiTi 3.0 75 SemiBold" pitchFamily="18" charset="-122"/>
                <a:ea typeface="Alibaba PuHuiTi 3.0 75 SemiBold" pitchFamily="18" charset="-122"/>
                <a:cs typeface="Alibaba PuHuiTi 3.0 75 SemiBold" pitchFamily="18" charset="-122"/>
                <a:sym typeface="Alibaba PuHuiTi 3 75 SemiBold"/>
              </a:defRPr>
            </a:lvl1pPr>
            <a:lvl2pPr marL="0" marR="0" indent="457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2pPr>
            <a:lvl3pPr marL="0" marR="0" indent="914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3pPr>
            <a:lvl4pPr marL="0" marR="0" indent="1371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4pPr>
            <a:lvl5pPr marL="0" marR="0" indent="18288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5pPr>
            <a:lvl6pPr marL="0" marR="0" indent="22860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6pPr>
            <a:lvl7pPr marL="0" marR="0" indent="2743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7pPr>
            <a:lvl8pPr marL="0" marR="0" indent="3200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8pPr>
            <a:lvl9pPr marL="0" marR="0" indent="3657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9pPr>
          </a:lstStyle>
          <a:p>
            <a:pPr hangingPunct="1"/>
            <a:endParaRPr lang="en" sz="4000" b="0" spc="600" dirty="0">
              <a:solidFill>
                <a:srgbClr val="FFFFFF"/>
              </a:solidFill>
              <a:latin typeface="Alibaba PuHuiTi 3.0 55 Regular" pitchFamily="18" charset="-122"/>
              <a:ea typeface="Alibaba PuHuiTi 3.0 55 Regular" pitchFamily="18" charset="-122"/>
              <a:cs typeface="Alibaba PuHuiTi 3.0 55 Regular" pitchFamily="18" charset="-122"/>
            </a:endParaRPr>
          </a:p>
        </p:txBody>
      </p:sp>
      <p:sp>
        <p:nvSpPr>
          <p:cNvPr id="4" name="幻灯片标题">
            <a:extLst>
              <a:ext uri="{FF2B5EF4-FFF2-40B4-BE49-F238E27FC236}">
                <a16:creationId xmlns:a16="http://schemas.microsoft.com/office/drawing/2014/main" id="{87BE8EF7-D1D3-DE77-9178-5F10440E64AA}"/>
              </a:ext>
            </a:extLst>
          </p:cNvPr>
          <p:cNvSpPr txBox="1">
            <a:spLocks/>
          </p:cNvSpPr>
          <p:nvPr/>
        </p:nvSpPr>
        <p:spPr>
          <a:xfrm>
            <a:off x="-205886" y="9335643"/>
            <a:ext cx="8936622" cy="109220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Autofit/>
          </a:bodyPr>
          <a:lstStyle>
            <a:lvl1pPr marL="0" marR="0" indent="0" algn="l" defTabSz="2438338" rtl="0" latinLnBrk="0">
              <a:lnSpc>
                <a:spcPct val="100000"/>
              </a:lnSpc>
              <a:spcBef>
                <a:spcPts val="0"/>
              </a:spcBef>
              <a:spcAft>
                <a:spcPts val="0"/>
              </a:spcAft>
              <a:buClrTx/>
              <a:buSzTx/>
              <a:buFontTx/>
              <a:buNone/>
              <a:tabLst/>
              <a:defRPr sz="9600" b="1" i="0" u="none" strike="noStrike" cap="none" spc="224" baseline="0">
                <a:solidFill>
                  <a:srgbClr val="FFFFFF"/>
                </a:solidFill>
                <a:uFillTx/>
                <a:latin typeface="Alibaba PuHuiTi 3.0 75 SemiBold" pitchFamily="18" charset="-122"/>
                <a:ea typeface="Alibaba PuHuiTi 3.0 75 SemiBold" pitchFamily="18" charset="-122"/>
                <a:cs typeface="Alibaba PuHuiTi 3.0 75 SemiBold" pitchFamily="18" charset="-122"/>
                <a:sym typeface="Alibaba PuHuiTi 3 75 SemiBold"/>
              </a:defRPr>
            </a:lvl1pPr>
            <a:lvl2pPr marL="0" marR="0" indent="457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2pPr>
            <a:lvl3pPr marL="0" marR="0" indent="914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3pPr>
            <a:lvl4pPr marL="0" marR="0" indent="1371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4pPr>
            <a:lvl5pPr marL="0" marR="0" indent="18288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5pPr>
            <a:lvl6pPr marL="0" marR="0" indent="22860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6pPr>
            <a:lvl7pPr marL="0" marR="0" indent="2743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7pPr>
            <a:lvl8pPr marL="0" marR="0" indent="3200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8pPr>
            <a:lvl9pPr marL="0" marR="0" indent="3657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9pPr>
          </a:lstStyle>
          <a:p>
            <a:pPr algn="ctr"/>
            <a:r>
              <a:rPr lang="zh-CN" altLang="en-US" sz="3600" dirty="0">
                <a:effectLst/>
              </a:rPr>
              <a:t>获取更多社区动态与最佳实践</a:t>
            </a:r>
          </a:p>
        </p:txBody>
      </p:sp>
      <p:pic>
        <p:nvPicPr>
          <p:cNvPr id="5" name="图片 4" descr="QR 代码&#10;&#10;描述已自动生成">
            <a:extLst>
              <a:ext uri="{FF2B5EF4-FFF2-40B4-BE49-F238E27FC236}">
                <a16:creationId xmlns:a16="http://schemas.microsoft.com/office/drawing/2014/main" id="{E43B8272-640F-06A1-0FA4-FCE5737F99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5979" y="3631057"/>
            <a:ext cx="5112893" cy="5112893"/>
          </a:xfrm>
          <a:prstGeom prst="rect">
            <a:avLst/>
          </a:prstGeom>
        </p:spPr>
      </p:pic>
      <p:grpSp>
        <p:nvGrpSpPr>
          <p:cNvPr id="15" name="组合 14">
            <a:extLst>
              <a:ext uri="{FF2B5EF4-FFF2-40B4-BE49-F238E27FC236}">
                <a16:creationId xmlns:a16="http://schemas.microsoft.com/office/drawing/2014/main" id="{273DC44E-06A0-8673-E546-175FB3647D8A}"/>
              </a:ext>
            </a:extLst>
          </p:cNvPr>
          <p:cNvGrpSpPr/>
          <p:nvPr/>
        </p:nvGrpSpPr>
        <p:grpSpPr>
          <a:xfrm>
            <a:off x="9265110" y="3631057"/>
            <a:ext cx="14593386" cy="7145401"/>
            <a:chOff x="9636585" y="3964178"/>
            <a:chExt cx="14593386" cy="7145401"/>
          </a:xfrm>
        </p:grpSpPr>
        <p:grpSp>
          <p:nvGrpSpPr>
            <p:cNvPr id="13" name="组合 12">
              <a:extLst>
                <a:ext uri="{FF2B5EF4-FFF2-40B4-BE49-F238E27FC236}">
                  <a16:creationId xmlns:a16="http://schemas.microsoft.com/office/drawing/2014/main" id="{ED4EFAE6-16E0-8CC6-5569-2F1D8D7F219C}"/>
                </a:ext>
              </a:extLst>
            </p:cNvPr>
            <p:cNvGrpSpPr/>
            <p:nvPr/>
          </p:nvGrpSpPr>
          <p:grpSpPr>
            <a:xfrm>
              <a:off x="9636585" y="7772400"/>
              <a:ext cx="14593386" cy="3337179"/>
              <a:chOff x="11276514" y="9335643"/>
              <a:chExt cx="14593386" cy="3337179"/>
            </a:xfrm>
          </p:grpSpPr>
          <p:sp>
            <p:nvSpPr>
              <p:cNvPr id="7" name="幻灯片标题">
                <a:extLst>
                  <a:ext uri="{FF2B5EF4-FFF2-40B4-BE49-F238E27FC236}">
                    <a16:creationId xmlns:a16="http://schemas.microsoft.com/office/drawing/2014/main" id="{BED10591-7C79-ECB7-4CAE-0EF3C3052BCB}"/>
                  </a:ext>
                </a:extLst>
              </p:cNvPr>
              <p:cNvSpPr txBox="1">
                <a:spLocks/>
              </p:cNvSpPr>
              <p:nvPr/>
            </p:nvSpPr>
            <p:spPr>
              <a:xfrm>
                <a:off x="11276514" y="11580622"/>
                <a:ext cx="14593386" cy="109220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Autofit/>
              </a:bodyPr>
              <a:lstStyle>
                <a:lvl1pPr marL="0" marR="0" indent="0" algn="l" defTabSz="2438338" rtl="0" latinLnBrk="0">
                  <a:lnSpc>
                    <a:spcPct val="100000"/>
                  </a:lnSpc>
                  <a:spcBef>
                    <a:spcPts val="0"/>
                  </a:spcBef>
                  <a:spcAft>
                    <a:spcPts val="0"/>
                  </a:spcAft>
                  <a:buClrTx/>
                  <a:buSzTx/>
                  <a:buFontTx/>
                  <a:buNone/>
                  <a:tabLst/>
                  <a:defRPr sz="9600" b="1" i="0" u="none" strike="noStrike" cap="none" spc="224" baseline="0">
                    <a:solidFill>
                      <a:srgbClr val="FFFFFF"/>
                    </a:solidFill>
                    <a:uFillTx/>
                    <a:latin typeface="Alibaba PuHuiTi 3.0 75 SemiBold" pitchFamily="18" charset="-122"/>
                    <a:ea typeface="Alibaba PuHuiTi 3.0 75 SemiBold" pitchFamily="18" charset="-122"/>
                    <a:cs typeface="Alibaba PuHuiTi 3.0 75 SemiBold" pitchFamily="18" charset="-122"/>
                    <a:sym typeface="Alibaba PuHuiTi 3 75 SemiBold"/>
                  </a:defRPr>
                </a:lvl1pPr>
                <a:lvl2pPr marL="0" marR="0" indent="457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2pPr>
                <a:lvl3pPr marL="0" marR="0" indent="914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3pPr>
                <a:lvl4pPr marL="0" marR="0" indent="1371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4pPr>
                <a:lvl5pPr marL="0" marR="0" indent="18288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5pPr>
                <a:lvl6pPr marL="0" marR="0" indent="22860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6pPr>
                <a:lvl7pPr marL="0" marR="0" indent="2743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7pPr>
                <a:lvl8pPr marL="0" marR="0" indent="3200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8pPr>
                <a:lvl9pPr marL="0" marR="0" indent="3657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9pPr>
              </a:lstStyle>
              <a:p>
                <a:pPr marL="571500" indent="-571500">
                  <a:lnSpc>
                    <a:spcPct val="150000"/>
                  </a:lnSpc>
                  <a:buFont typeface="Arial" panose="020B0604020202020204" pitchFamily="34" charset="0"/>
                  <a:buChar char="•"/>
                </a:pPr>
                <a:r>
                  <a:rPr lang="en" altLang="zh-CN" sz="3200" b="0" dirty="0"/>
                  <a:t>Doris Summit </a:t>
                </a:r>
                <a:r>
                  <a:rPr lang="zh-CN" altLang="en-US" sz="3200" b="0" dirty="0"/>
                  <a:t>峰会官网：</a:t>
                </a:r>
                <a:r>
                  <a:rPr lang="en" altLang="zh-CN" sz="3200" b="0" dirty="0">
                    <a:hlinkClick r:id="rId4">
                      <a:extLst>
                        <a:ext uri="{A12FA001-AC4F-418D-AE19-62706E023703}">
                          <ahyp:hlinkClr xmlns:ahyp="http://schemas.microsoft.com/office/drawing/2018/hyperlinkcolor" val="tx"/>
                        </a:ext>
                      </a:extLst>
                    </a:hlinkClick>
                  </a:rPr>
                  <a:t>doris-summit.org.cn</a:t>
                </a:r>
                <a:endParaRPr lang="en" altLang="zh-CN" sz="3200" b="0" dirty="0"/>
              </a:p>
              <a:p>
                <a:pPr marL="457200" indent="-457200">
                  <a:lnSpc>
                    <a:spcPct val="150000"/>
                  </a:lnSpc>
                  <a:buFont typeface="Arial" panose="020B0604020202020204" pitchFamily="34" charset="0"/>
                  <a:buChar char="•"/>
                </a:pPr>
                <a:r>
                  <a:rPr lang="en" altLang="zh-CN" sz="3200" b="0" dirty="0"/>
                  <a:t>Doris Summit </a:t>
                </a:r>
                <a:r>
                  <a:rPr lang="zh-CN" altLang="en-US" sz="3200" b="0" dirty="0"/>
                  <a:t>峰会回放：</a:t>
                </a:r>
                <a:r>
                  <a:rPr lang="en" altLang="zh-CN" sz="3200" b="0" dirty="0">
                    <a:hlinkClick r:id="rId5">
                      <a:extLst>
                        <a:ext uri="{A12FA001-AC4F-418D-AE19-62706E023703}">
                          <ahyp:hlinkClr xmlns:ahyp="http://schemas.microsoft.com/office/drawing/2018/hyperlinkcolor" val="tx"/>
                        </a:ext>
                      </a:extLst>
                    </a:hlinkClick>
                  </a:rPr>
                  <a:t>https://</a:t>
                </a:r>
                <a:r>
                  <a:rPr lang="en" altLang="zh-CN" sz="3200" b="0" dirty="0" err="1">
                    <a:hlinkClick r:id="rId5">
                      <a:extLst>
                        <a:ext uri="{A12FA001-AC4F-418D-AE19-62706E023703}">
                          <ahyp:hlinkClr xmlns:ahyp="http://schemas.microsoft.com/office/drawing/2018/hyperlinkcolor" val="tx"/>
                        </a:ext>
                      </a:extLst>
                    </a:hlinkClick>
                  </a:rPr>
                  <a:t>space.bilibili.com</a:t>
                </a:r>
                <a:r>
                  <a:rPr lang="en" altLang="zh-CN" sz="3200" b="0" dirty="0">
                    <a:hlinkClick r:id="rId5">
                      <a:extLst>
                        <a:ext uri="{A12FA001-AC4F-418D-AE19-62706E023703}">
                          <ahyp:hlinkClr xmlns:ahyp="http://schemas.microsoft.com/office/drawing/2018/hyperlinkcolor" val="tx"/>
                        </a:ext>
                      </a:extLst>
                    </a:hlinkClick>
                  </a:rPr>
                  <a:t>/</a:t>
                </a:r>
              </a:p>
              <a:p>
                <a:pPr>
                  <a:lnSpc>
                    <a:spcPct val="150000"/>
                  </a:lnSpc>
                </a:pPr>
                <a:r>
                  <a:rPr lang="en" altLang="zh-CN" sz="3200" b="0" dirty="0">
                    <a:hlinkClick r:id="rId5">
                      <a:extLst>
                        <a:ext uri="{A12FA001-AC4F-418D-AE19-62706E023703}">
                          <ahyp:hlinkClr xmlns:ahyp="http://schemas.microsoft.com/office/drawing/2018/hyperlinkcolor" val="tx"/>
                        </a:ext>
                      </a:extLst>
                    </a:hlinkClick>
                  </a:rPr>
                  <a:t>1196172099/channel/collectiondetail?sid=1824324</a:t>
                </a:r>
                <a:endParaRPr lang="en" altLang="zh-CN" sz="3200" b="0" dirty="0"/>
              </a:p>
              <a:p>
                <a:pPr marL="571500" indent="-571500">
                  <a:lnSpc>
                    <a:spcPct val="150000"/>
                  </a:lnSpc>
                  <a:buFont typeface="Arial" panose="020B0604020202020204" pitchFamily="34" charset="0"/>
                  <a:buChar char="•"/>
                </a:pPr>
                <a:endParaRPr lang="en" altLang="zh-CN" sz="3200" b="0" dirty="0"/>
              </a:p>
              <a:p>
                <a:pPr algn="ctr">
                  <a:lnSpc>
                    <a:spcPct val="150000"/>
                  </a:lnSpc>
                </a:pPr>
                <a:endParaRPr lang="zh-CN" altLang="en-US" sz="3200" b="0" dirty="0"/>
              </a:p>
            </p:txBody>
          </p:sp>
          <p:sp>
            <p:nvSpPr>
              <p:cNvPr id="11" name="幻灯片标题">
                <a:extLst>
                  <a:ext uri="{FF2B5EF4-FFF2-40B4-BE49-F238E27FC236}">
                    <a16:creationId xmlns:a16="http://schemas.microsoft.com/office/drawing/2014/main" id="{21744DE1-5C6B-3D3F-8786-0649FAD436D6}"/>
                  </a:ext>
                </a:extLst>
              </p:cNvPr>
              <p:cNvSpPr txBox="1">
                <a:spLocks/>
              </p:cNvSpPr>
              <p:nvPr/>
            </p:nvSpPr>
            <p:spPr>
              <a:xfrm>
                <a:off x="11276514" y="9335643"/>
                <a:ext cx="8936622" cy="109220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Autofit/>
              </a:bodyPr>
              <a:lstStyle>
                <a:lvl1pPr marL="0" marR="0" indent="0" algn="l" defTabSz="2438338" rtl="0" latinLnBrk="0">
                  <a:lnSpc>
                    <a:spcPct val="100000"/>
                  </a:lnSpc>
                  <a:spcBef>
                    <a:spcPts val="0"/>
                  </a:spcBef>
                  <a:spcAft>
                    <a:spcPts val="0"/>
                  </a:spcAft>
                  <a:buClrTx/>
                  <a:buSzTx/>
                  <a:buFontTx/>
                  <a:buNone/>
                  <a:tabLst/>
                  <a:defRPr sz="9600" b="1" i="0" u="none" strike="noStrike" cap="none" spc="224" baseline="0">
                    <a:solidFill>
                      <a:srgbClr val="FFFFFF"/>
                    </a:solidFill>
                    <a:uFillTx/>
                    <a:latin typeface="Alibaba PuHuiTi 3.0 75 SemiBold" pitchFamily="18" charset="-122"/>
                    <a:ea typeface="Alibaba PuHuiTi 3.0 75 SemiBold" pitchFamily="18" charset="-122"/>
                    <a:cs typeface="Alibaba PuHuiTi 3.0 75 SemiBold" pitchFamily="18" charset="-122"/>
                    <a:sym typeface="Alibaba PuHuiTi 3 75 SemiBold"/>
                  </a:defRPr>
                </a:lvl1pPr>
                <a:lvl2pPr marL="0" marR="0" indent="457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2pPr>
                <a:lvl3pPr marL="0" marR="0" indent="914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3pPr>
                <a:lvl4pPr marL="0" marR="0" indent="1371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4pPr>
                <a:lvl5pPr marL="0" marR="0" indent="18288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5pPr>
                <a:lvl6pPr marL="0" marR="0" indent="22860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6pPr>
                <a:lvl7pPr marL="0" marR="0" indent="2743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7pPr>
                <a:lvl8pPr marL="0" marR="0" indent="3200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8pPr>
                <a:lvl9pPr marL="0" marR="0" indent="3657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9pPr>
              </a:lstStyle>
              <a:p>
                <a:r>
                  <a:rPr lang="zh-CN" altLang="en-US" sz="3600" dirty="0"/>
                  <a:t>获取更多峰会资料：</a:t>
                </a:r>
              </a:p>
            </p:txBody>
          </p:sp>
        </p:grpSp>
        <p:grpSp>
          <p:nvGrpSpPr>
            <p:cNvPr id="14" name="组合 13">
              <a:extLst>
                <a:ext uri="{FF2B5EF4-FFF2-40B4-BE49-F238E27FC236}">
                  <a16:creationId xmlns:a16="http://schemas.microsoft.com/office/drawing/2014/main" id="{A6BC607B-9DEF-5F92-E12C-A30C623FA333}"/>
                </a:ext>
              </a:extLst>
            </p:cNvPr>
            <p:cNvGrpSpPr/>
            <p:nvPr/>
          </p:nvGrpSpPr>
          <p:grpSpPr>
            <a:xfrm>
              <a:off x="9636585" y="3964178"/>
              <a:ext cx="14593386" cy="2655443"/>
              <a:chOff x="9636585" y="3964178"/>
              <a:chExt cx="14593386" cy="2655443"/>
            </a:xfrm>
          </p:grpSpPr>
          <p:sp>
            <p:nvSpPr>
              <p:cNvPr id="10" name="幻灯片标题">
                <a:extLst>
                  <a:ext uri="{FF2B5EF4-FFF2-40B4-BE49-F238E27FC236}">
                    <a16:creationId xmlns:a16="http://schemas.microsoft.com/office/drawing/2014/main" id="{FE5FAA1F-37FA-1C58-BE37-C22CDF841447}"/>
                  </a:ext>
                </a:extLst>
              </p:cNvPr>
              <p:cNvSpPr txBox="1">
                <a:spLocks/>
              </p:cNvSpPr>
              <p:nvPr/>
            </p:nvSpPr>
            <p:spPr>
              <a:xfrm>
                <a:off x="9636585" y="5527421"/>
                <a:ext cx="14593386" cy="109220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Autofit/>
              </a:bodyPr>
              <a:lstStyle>
                <a:lvl1pPr marL="0" marR="0" indent="0" algn="l" defTabSz="2438338" rtl="0" latinLnBrk="0">
                  <a:lnSpc>
                    <a:spcPct val="100000"/>
                  </a:lnSpc>
                  <a:spcBef>
                    <a:spcPts val="0"/>
                  </a:spcBef>
                  <a:spcAft>
                    <a:spcPts val="0"/>
                  </a:spcAft>
                  <a:buClrTx/>
                  <a:buSzTx/>
                  <a:buFontTx/>
                  <a:buNone/>
                  <a:tabLst/>
                  <a:defRPr sz="9600" b="1" i="0" u="none" strike="noStrike" cap="none" spc="224" baseline="0">
                    <a:solidFill>
                      <a:srgbClr val="FFFFFF"/>
                    </a:solidFill>
                    <a:uFillTx/>
                    <a:latin typeface="Alibaba PuHuiTi 3.0 75 SemiBold" pitchFamily="18" charset="-122"/>
                    <a:ea typeface="Alibaba PuHuiTi 3.0 75 SemiBold" pitchFamily="18" charset="-122"/>
                    <a:cs typeface="Alibaba PuHuiTi 3.0 75 SemiBold" pitchFamily="18" charset="-122"/>
                    <a:sym typeface="Alibaba PuHuiTi 3 75 SemiBold"/>
                  </a:defRPr>
                </a:lvl1pPr>
                <a:lvl2pPr marL="0" marR="0" indent="457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2pPr>
                <a:lvl3pPr marL="0" marR="0" indent="914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3pPr>
                <a:lvl4pPr marL="0" marR="0" indent="1371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4pPr>
                <a:lvl5pPr marL="0" marR="0" indent="18288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5pPr>
                <a:lvl6pPr marL="0" marR="0" indent="22860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6pPr>
                <a:lvl7pPr marL="0" marR="0" indent="2743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7pPr>
                <a:lvl8pPr marL="0" marR="0" indent="3200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8pPr>
                <a:lvl9pPr marL="0" marR="0" indent="3657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9pPr>
              </a:lstStyle>
              <a:p>
                <a:pPr marL="571500" indent="-571500">
                  <a:lnSpc>
                    <a:spcPct val="200000"/>
                  </a:lnSpc>
                  <a:buFont typeface="Arial" panose="020B0604020202020204" pitchFamily="34" charset="0"/>
                  <a:buChar char="•"/>
                </a:pPr>
                <a:r>
                  <a:rPr lang="en" altLang="zh-CN" sz="3200" b="0" dirty="0"/>
                  <a:t>Apache Doris </a:t>
                </a:r>
                <a:r>
                  <a:rPr lang="zh-CN" altLang="en-US" sz="3200" b="0" dirty="0"/>
                  <a:t>官网：</a:t>
                </a:r>
                <a:r>
                  <a:rPr lang="en" altLang="zh-CN" sz="3200" b="0" dirty="0">
                    <a:hlinkClick r:id="rId6">
                      <a:extLst>
                        <a:ext uri="{A12FA001-AC4F-418D-AE19-62706E023703}">
                          <ahyp:hlinkClr xmlns:ahyp="http://schemas.microsoft.com/office/drawing/2018/hyperlinkcolor" val="tx"/>
                        </a:ext>
                      </a:extLst>
                    </a:hlinkClick>
                  </a:rPr>
                  <a:t>doris.apache.org</a:t>
                </a:r>
                <a:endParaRPr lang="en" altLang="zh-CN" sz="3200" b="0" dirty="0"/>
              </a:p>
              <a:p>
                <a:pPr marL="571500" indent="-571500">
                  <a:lnSpc>
                    <a:spcPct val="200000"/>
                  </a:lnSpc>
                  <a:buFont typeface="Arial" panose="020B0604020202020204" pitchFamily="34" charset="0"/>
                  <a:buChar char="•"/>
                </a:pPr>
                <a:r>
                  <a:rPr lang="en" altLang="zh-CN" sz="3200" b="0" dirty="0"/>
                  <a:t>Apache Doris GitHub</a:t>
                </a:r>
                <a:r>
                  <a:rPr lang="zh-CN" altLang="en" sz="3200" b="0" dirty="0"/>
                  <a:t>：</a:t>
                </a:r>
                <a:r>
                  <a:rPr lang="en" altLang="zh-CN" sz="3200" b="0" dirty="0" err="1">
                    <a:hlinkClick r:id="rId7">
                      <a:extLst>
                        <a:ext uri="{A12FA001-AC4F-418D-AE19-62706E023703}">
                          <ahyp:hlinkClr xmlns:ahyp="http://schemas.microsoft.com/office/drawing/2018/hyperlinkcolor" val="tx"/>
                        </a:ext>
                      </a:extLst>
                    </a:hlinkClick>
                  </a:rPr>
                  <a:t>github.com</a:t>
                </a:r>
                <a:r>
                  <a:rPr lang="en" altLang="zh-CN" sz="3200" b="0" dirty="0">
                    <a:hlinkClick r:id="rId7">
                      <a:extLst>
                        <a:ext uri="{A12FA001-AC4F-418D-AE19-62706E023703}">
                          <ahyp:hlinkClr xmlns:ahyp="http://schemas.microsoft.com/office/drawing/2018/hyperlinkcolor" val="tx"/>
                        </a:ext>
                      </a:extLst>
                    </a:hlinkClick>
                  </a:rPr>
                  <a:t>/</a:t>
                </a:r>
                <a:r>
                  <a:rPr lang="en" altLang="zh-CN" sz="3200" b="0" dirty="0" err="1">
                    <a:hlinkClick r:id="rId7">
                      <a:extLst>
                        <a:ext uri="{A12FA001-AC4F-418D-AE19-62706E023703}">
                          <ahyp:hlinkClr xmlns:ahyp="http://schemas.microsoft.com/office/drawing/2018/hyperlinkcolor" val="tx"/>
                        </a:ext>
                      </a:extLst>
                    </a:hlinkClick>
                  </a:rPr>
                  <a:t>apache</a:t>
                </a:r>
                <a:r>
                  <a:rPr lang="en" altLang="zh-CN" sz="3200" b="0" dirty="0">
                    <a:hlinkClick r:id="rId7">
                      <a:extLst>
                        <a:ext uri="{A12FA001-AC4F-418D-AE19-62706E023703}">
                          <ahyp:hlinkClr xmlns:ahyp="http://schemas.microsoft.com/office/drawing/2018/hyperlinkcolor" val="tx"/>
                        </a:ext>
                      </a:extLst>
                    </a:hlinkClick>
                  </a:rPr>
                  <a:t>/</a:t>
                </a:r>
                <a:r>
                  <a:rPr lang="en" altLang="zh-CN" sz="3200" b="0" dirty="0" err="1">
                    <a:hlinkClick r:id="rId7">
                      <a:extLst>
                        <a:ext uri="{A12FA001-AC4F-418D-AE19-62706E023703}">
                          <ahyp:hlinkClr xmlns:ahyp="http://schemas.microsoft.com/office/drawing/2018/hyperlinkcolor" val="tx"/>
                        </a:ext>
                      </a:extLst>
                    </a:hlinkClick>
                  </a:rPr>
                  <a:t>doris</a:t>
                </a:r>
                <a:r>
                  <a:rPr lang="en" altLang="zh-CN" sz="3200" b="0" dirty="0">
                    <a:hlinkClick r:id="rId7">
                      <a:extLst>
                        <a:ext uri="{A12FA001-AC4F-418D-AE19-62706E023703}">
                          <ahyp:hlinkClr xmlns:ahyp="http://schemas.microsoft.com/office/drawing/2018/hyperlinkcolor" val="tx"/>
                        </a:ext>
                      </a:extLst>
                    </a:hlinkClick>
                  </a:rPr>
                  <a:t>/</a:t>
                </a:r>
                <a:endParaRPr lang="en" altLang="zh-CN" sz="3200" b="0" dirty="0"/>
              </a:p>
              <a:p>
                <a:pPr marL="571500" indent="-571500" algn="ctr">
                  <a:buFont typeface="Arial" panose="020B0604020202020204" pitchFamily="34" charset="0"/>
                  <a:buChar char="•"/>
                </a:pPr>
                <a:endParaRPr lang="zh-CN" altLang="en-US" sz="3200" b="0" dirty="0"/>
              </a:p>
            </p:txBody>
          </p:sp>
          <p:sp>
            <p:nvSpPr>
              <p:cNvPr id="12" name="幻灯片标题">
                <a:extLst>
                  <a:ext uri="{FF2B5EF4-FFF2-40B4-BE49-F238E27FC236}">
                    <a16:creationId xmlns:a16="http://schemas.microsoft.com/office/drawing/2014/main" id="{BB0BCD60-883F-3E85-C05C-34501168BD7F}"/>
                  </a:ext>
                </a:extLst>
              </p:cNvPr>
              <p:cNvSpPr txBox="1">
                <a:spLocks/>
              </p:cNvSpPr>
              <p:nvPr/>
            </p:nvSpPr>
            <p:spPr>
              <a:xfrm>
                <a:off x="9636585" y="3964178"/>
                <a:ext cx="8936622" cy="109220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Autofit/>
              </a:bodyPr>
              <a:lstStyle>
                <a:lvl1pPr marL="0" marR="0" indent="0" algn="l" defTabSz="2438338" rtl="0" latinLnBrk="0">
                  <a:lnSpc>
                    <a:spcPct val="100000"/>
                  </a:lnSpc>
                  <a:spcBef>
                    <a:spcPts val="0"/>
                  </a:spcBef>
                  <a:spcAft>
                    <a:spcPts val="0"/>
                  </a:spcAft>
                  <a:buClrTx/>
                  <a:buSzTx/>
                  <a:buFontTx/>
                  <a:buNone/>
                  <a:tabLst/>
                  <a:defRPr sz="9600" b="1" i="0" u="none" strike="noStrike" cap="none" spc="224" baseline="0">
                    <a:solidFill>
                      <a:srgbClr val="FFFFFF"/>
                    </a:solidFill>
                    <a:uFillTx/>
                    <a:latin typeface="Alibaba PuHuiTi 3.0 75 SemiBold" pitchFamily="18" charset="-122"/>
                    <a:ea typeface="Alibaba PuHuiTi 3.0 75 SemiBold" pitchFamily="18" charset="-122"/>
                    <a:cs typeface="Alibaba PuHuiTi 3.0 75 SemiBold" pitchFamily="18" charset="-122"/>
                    <a:sym typeface="Alibaba PuHuiTi 3 75 SemiBold"/>
                  </a:defRPr>
                </a:lvl1pPr>
                <a:lvl2pPr marL="0" marR="0" indent="457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2pPr>
                <a:lvl3pPr marL="0" marR="0" indent="914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3pPr>
                <a:lvl4pPr marL="0" marR="0" indent="1371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4pPr>
                <a:lvl5pPr marL="0" marR="0" indent="18288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5pPr>
                <a:lvl6pPr marL="0" marR="0" indent="22860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6pPr>
                <a:lvl7pPr marL="0" marR="0" indent="27432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7pPr>
                <a:lvl8pPr marL="0" marR="0" indent="32004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8pPr>
                <a:lvl9pPr marL="0" marR="0" indent="3657600" algn="l" defTabSz="2438338" rtl="0" latinLnBrk="0">
                  <a:lnSpc>
                    <a:spcPct val="100000"/>
                  </a:lnSpc>
                  <a:spcBef>
                    <a:spcPts val="0"/>
                  </a:spcBef>
                  <a:spcAft>
                    <a:spcPts val="0"/>
                  </a:spcAft>
                  <a:buClrTx/>
                  <a:buSzTx/>
                  <a:buFontTx/>
                  <a:buNone/>
                  <a:tabLst/>
                  <a:defRPr sz="9600" b="0" i="0" u="none" strike="noStrike" cap="none" spc="384" baseline="0">
                    <a:solidFill>
                      <a:srgbClr val="FFFFFF"/>
                    </a:solidFill>
                    <a:uFillTx/>
                    <a:latin typeface="+mn-lt"/>
                    <a:ea typeface="+mn-ea"/>
                    <a:cs typeface="+mn-cs"/>
                    <a:sym typeface="Alibaba PuHuiTi 3 75 SemiBold"/>
                  </a:defRPr>
                </a:lvl9pPr>
              </a:lstStyle>
              <a:p>
                <a:r>
                  <a:rPr lang="en-US" altLang="zh-CN" sz="3600" dirty="0">
                    <a:effectLst/>
                  </a:rPr>
                  <a:t>Apache</a:t>
                </a:r>
                <a:r>
                  <a:rPr lang="zh-CN" altLang="en-US" sz="3600" dirty="0">
                    <a:effectLst/>
                  </a:rPr>
                  <a:t> </a:t>
                </a:r>
                <a:r>
                  <a:rPr lang="en-US" altLang="zh-CN" sz="3600" dirty="0">
                    <a:effectLst/>
                  </a:rPr>
                  <a:t>Doris</a:t>
                </a:r>
                <a:r>
                  <a:rPr lang="zh-CN" altLang="en-US" sz="3600" dirty="0">
                    <a:effectLst/>
                  </a:rPr>
                  <a:t> 官方平台：</a:t>
                </a:r>
              </a:p>
            </p:txBody>
          </p:sp>
        </p:grpSp>
      </p:grpSp>
    </p:spTree>
    <p:extLst>
      <p:ext uri="{BB962C8B-B14F-4D97-AF65-F5344CB8AC3E}">
        <p14:creationId xmlns:p14="http://schemas.microsoft.com/office/powerpoint/2010/main" val="66674355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1"/>
          <p:cNvSpPr txBox="1"/>
          <p:nvPr/>
        </p:nvSpPr>
        <p:spPr>
          <a:xfrm>
            <a:off x="5132820" y="5443626"/>
            <a:ext cx="1066510"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defTabSz="825500">
              <a:lnSpc>
                <a:spcPct val="100000"/>
              </a:lnSpc>
              <a:defRPr sz="12000" spc="479">
                <a:solidFill>
                  <a:srgbClr val="5533FF"/>
                </a:solidFill>
                <a:latin typeface="Alibaba PuHuiTi 3 85 Bold"/>
                <a:ea typeface="Alibaba PuHuiTi 3 85 Bold"/>
                <a:cs typeface="Alibaba PuHuiTi 3 85 Bold"/>
                <a:sym typeface="Alibaba PuHuiTi 3 85 Bold"/>
              </a:defRPr>
            </a:lvl1pPr>
          </a:lstStyle>
          <a:p>
            <a:r>
              <a:rPr lang="en-US" altLang="zh-CN" b="1" dirty="0">
                <a:latin typeface="Alibaba PuHuiTi 3.0 75 SemiBold" pitchFamily="18" charset="-122"/>
                <a:ea typeface="Alibaba PuHuiTi 3.0 75 SemiBold" pitchFamily="18" charset="-122"/>
                <a:cs typeface="Alibaba PuHuiTi 3.0 75 SemiBold" pitchFamily="18" charset="-122"/>
              </a:rPr>
              <a:t>1</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154" name="这是PPT的标题"/>
          <p:cNvSpPr txBox="1"/>
          <p:nvPr/>
        </p:nvSpPr>
        <p:spPr>
          <a:xfrm>
            <a:off x="6576820" y="5827401"/>
            <a:ext cx="12753877" cy="13753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8" tIns="71438" rIns="71438" bIns="71438" anchor="ctr">
            <a:spAutoFit/>
          </a:bodyPr>
          <a:lstStyle>
            <a:lvl1pPr defTabSz="1282700">
              <a:lnSpc>
                <a:spcPct val="100000"/>
              </a:lnSpc>
              <a:defRPr sz="8000" spc="319">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大数据平台建设沿革与总览</a:t>
            </a:r>
          </a:p>
        </p:txBody>
      </p:sp>
    </p:spTree>
    <p:extLst>
      <p:ext uri="{BB962C8B-B14F-4D97-AF65-F5344CB8AC3E}">
        <p14:creationId xmlns:p14="http://schemas.microsoft.com/office/powerpoint/2010/main" val="38076909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racle Logo and symbol, meaning, history, PNG, brand">
            <a:extLst>
              <a:ext uri="{FF2B5EF4-FFF2-40B4-BE49-F238E27FC236}">
                <a16:creationId xmlns:a16="http://schemas.microsoft.com/office/drawing/2014/main" id="{E0298E49-C186-252D-CA5C-00C42D28DB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8837" y="3493453"/>
            <a:ext cx="2734527" cy="1538967"/>
          </a:xfrm>
          <a:prstGeom prst="rect">
            <a:avLst/>
          </a:prstGeom>
          <a:noFill/>
          <a:extLst>
            <a:ext uri="{909E8E84-426E-40DD-AFC4-6F175D3DCCD1}">
              <a14:hiddenFill xmlns:a14="http://schemas.microsoft.com/office/drawing/2010/main">
                <a:solidFill>
                  <a:srgbClr val="FFFFFF"/>
                </a:solidFill>
              </a14:hiddenFill>
            </a:ext>
          </a:extLst>
        </p:spPr>
      </p:pic>
      <p:sp>
        <p:nvSpPr>
          <p:cNvPr id="707" name="「时间进度或流程图」样式"/>
          <p:cNvSpPr txBox="1">
            <a:spLocks noGrp="1"/>
          </p:cNvSpPr>
          <p:nvPr>
            <p:ph type="title"/>
          </p:nvPr>
        </p:nvSpPr>
        <p:spPr>
          <a:prstGeom prst="rect">
            <a:avLst/>
          </a:prstGeom>
        </p:spPr>
        <p:txBody>
          <a:bodyPr/>
          <a:lstStyle>
            <a:lvl1pPr>
              <a:defRPr spc="200"/>
            </a:lvl1pPr>
          </a:lstStyle>
          <a:p>
            <a:r>
              <a:rPr lang="en-CN" dirty="0"/>
              <a:t>大数据平台建设历程</a:t>
            </a:r>
            <a:endParaRPr dirty="0"/>
          </a:p>
        </p:txBody>
      </p:sp>
      <p:sp>
        <p:nvSpPr>
          <p:cNvPr id="708" name="iS1íḑè"/>
          <p:cNvSpPr/>
          <p:nvPr/>
        </p:nvSpPr>
        <p:spPr>
          <a:xfrm>
            <a:off x="4306104" y="8526315"/>
            <a:ext cx="17744730" cy="357831"/>
          </a:xfrm>
          <a:prstGeom prst="rect">
            <a:avLst/>
          </a:prstGeom>
          <a:solidFill>
            <a:srgbClr val="C1BEC2"/>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09" name="íŝḻîḋê"/>
          <p:cNvSpPr/>
          <p:nvPr/>
        </p:nvSpPr>
        <p:spPr>
          <a:xfrm>
            <a:off x="16585024" y="8526314"/>
            <a:ext cx="5230372" cy="357831"/>
          </a:xfrm>
          <a:prstGeom prst="rect">
            <a:avLst/>
          </a:prstGeom>
          <a:solidFill>
            <a:srgbClr val="5035F5"/>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10" name="isľïḑe"/>
          <p:cNvSpPr/>
          <p:nvPr/>
        </p:nvSpPr>
        <p:spPr>
          <a:xfrm>
            <a:off x="3975650" y="8374779"/>
            <a:ext cx="660909" cy="660905"/>
          </a:xfrm>
          <a:prstGeom prst="ellipse">
            <a:avLst/>
          </a:prstGeom>
          <a:solidFill>
            <a:srgbClr val="C1BEC2"/>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11" name="îṣḷíḍé"/>
          <p:cNvSpPr/>
          <p:nvPr/>
        </p:nvSpPr>
        <p:spPr>
          <a:xfrm>
            <a:off x="4123108" y="8522239"/>
            <a:ext cx="365991" cy="365987"/>
          </a:xfrm>
          <a:prstGeom prst="ellipse">
            <a:avLst/>
          </a:prstGeom>
          <a:solidFill>
            <a:srgbClr val="FFFFFF"/>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12" name="îṣ1iďe"/>
          <p:cNvSpPr/>
          <p:nvPr/>
        </p:nvSpPr>
        <p:spPr>
          <a:xfrm>
            <a:off x="16424604" y="8397797"/>
            <a:ext cx="660909" cy="660905"/>
          </a:xfrm>
          <a:prstGeom prst="ellipse">
            <a:avLst/>
          </a:prstGeom>
          <a:solidFill>
            <a:srgbClr val="5035F5"/>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13" name="iṥľïḑé"/>
          <p:cNvSpPr/>
          <p:nvPr/>
        </p:nvSpPr>
        <p:spPr>
          <a:xfrm>
            <a:off x="16575092" y="8525480"/>
            <a:ext cx="365991" cy="365987"/>
          </a:xfrm>
          <a:prstGeom prst="ellipse">
            <a:avLst/>
          </a:prstGeom>
          <a:solidFill>
            <a:srgbClr val="FFFFFF"/>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16" name="îś1ïďè"/>
          <p:cNvSpPr/>
          <p:nvPr/>
        </p:nvSpPr>
        <p:spPr>
          <a:xfrm>
            <a:off x="21480358" y="8374779"/>
            <a:ext cx="660909" cy="660905"/>
          </a:xfrm>
          <a:prstGeom prst="ellipse">
            <a:avLst/>
          </a:prstGeom>
          <a:solidFill>
            <a:srgbClr val="5035F5"/>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17" name="iṣḷíḓe"/>
          <p:cNvSpPr/>
          <p:nvPr/>
        </p:nvSpPr>
        <p:spPr>
          <a:xfrm>
            <a:off x="21627819" y="8522239"/>
            <a:ext cx="365991" cy="365987"/>
          </a:xfrm>
          <a:prstGeom prst="ellipse">
            <a:avLst/>
          </a:prstGeom>
          <a:solidFill>
            <a:srgbClr val="FFFFFF"/>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20" name="iŝḻiḓé"/>
          <p:cNvSpPr/>
          <p:nvPr/>
        </p:nvSpPr>
        <p:spPr>
          <a:xfrm>
            <a:off x="8396020" y="8397798"/>
            <a:ext cx="660909" cy="660905"/>
          </a:xfrm>
          <a:prstGeom prst="ellipse">
            <a:avLst/>
          </a:prstGeom>
          <a:solidFill>
            <a:srgbClr val="C1BEC2"/>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21" name="ïSlîḍé"/>
          <p:cNvSpPr/>
          <p:nvPr/>
        </p:nvSpPr>
        <p:spPr>
          <a:xfrm>
            <a:off x="8543484" y="8545258"/>
            <a:ext cx="365991" cy="365987"/>
          </a:xfrm>
          <a:prstGeom prst="ellipse">
            <a:avLst/>
          </a:prstGeom>
          <a:solidFill>
            <a:srgbClr val="FFFFFF"/>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22" name="弧线"/>
          <p:cNvSpPr/>
          <p:nvPr/>
        </p:nvSpPr>
        <p:spPr>
          <a:xfrm rot="5400000">
            <a:off x="18720050" y="5335325"/>
            <a:ext cx="1267964" cy="492272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671" y="21600"/>
                  <a:pt x="0" y="16765"/>
                  <a:pt x="0" y="10800"/>
                </a:cubicBezTo>
                <a:cubicBezTo>
                  <a:pt x="0" y="4835"/>
                  <a:pt x="9671" y="0"/>
                  <a:pt x="21600" y="0"/>
                </a:cubicBezTo>
              </a:path>
            </a:pathLst>
          </a:custGeom>
          <a:ln w="19050">
            <a:solidFill>
              <a:srgbClr val="404040"/>
            </a:solidFill>
            <a:prstDash val="dash"/>
            <a:miter/>
          </a:ln>
        </p:spPr>
        <p:txBody>
          <a:bodyPr lIns="50800" tIns="50800" rIns="50800" bIns="50800" anchor="ctr"/>
          <a:lstStyle/>
          <a:p>
            <a:pPr defTabSz="914400">
              <a:lnSpc>
                <a:spcPct val="100000"/>
              </a:lnSpc>
              <a:defRPr sz="1800" spc="72">
                <a:solidFill>
                  <a:srgbClr val="000000"/>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23" name="bg"/>
          <p:cNvSpPr/>
          <p:nvPr/>
        </p:nvSpPr>
        <p:spPr>
          <a:xfrm rot="10800000" flipH="1">
            <a:off x="17537163" y="5171092"/>
            <a:ext cx="3853731" cy="17892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6275"/>
                </a:lnTo>
                <a:lnTo>
                  <a:pt x="12067" y="6275"/>
                </a:lnTo>
                <a:lnTo>
                  <a:pt x="10800" y="0"/>
                </a:lnTo>
                <a:lnTo>
                  <a:pt x="9533" y="6275"/>
                </a:lnTo>
                <a:lnTo>
                  <a:pt x="0" y="6275"/>
                </a:lnTo>
                <a:close/>
              </a:path>
            </a:pathLst>
          </a:custGeom>
          <a:solidFill>
            <a:srgbClr val="5035F5"/>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24" name="1"/>
          <p:cNvSpPr txBox="1"/>
          <p:nvPr/>
        </p:nvSpPr>
        <p:spPr>
          <a:xfrm>
            <a:off x="3005455" y="9183143"/>
            <a:ext cx="2601292" cy="8804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798" tIns="46798" rIns="46798" bIns="46798" anchor="ctr">
            <a:normAutofit/>
          </a:bodyPr>
          <a:lstStyle>
            <a:lvl1pPr algn="ctr" defTabSz="668655">
              <a:lnSpc>
                <a:spcPct val="100000"/>
              </a:lnSpc>
              <a:defRPr sz="3240" spc="129">
                <a:solidFill>
                  <a:srgbClr val="000000"/>
                </a:solidFill>
                <a:latin typeface="+mn-lt"/>
                <a:ea typeface="+mn-ea"/>
                <a:cs typeface="+mn-cs"/>
                <a:sym typeface="Alibaba PuHuiTi 3 75 SemiBold"/>
              </a:defRPr>
            </a:lvl1pPr>
          </a:lstStyle>
          <a:p>
            <a:r>
              <a:rPr b="1" dirty="0">
                <a:latin typeface="Alibaba PuHuiTi 3.0 75 SemiBold" pitchFamily="18" charset="-122"/>
                <a:ea typeface="Alibaba PuHuiTi 3.0 75 SemiBold" pitchFamily="18" charset="-122"/>
                <a:cs typeface="Alibaba PuHuiTi 3.0 75 SemiBold" pitchFamily="18" charset="-122"/>
              </a:rPr>
              <a:t>20</a:t>
            </a:r>
            <a:r>
              <a:rPr lang="en-US" altLang="zh-CN" b="1" dirty="0">
                <a:latin typeface="Alibaba PuHuiTi 3.0 75 SemiBold" pitchFamily="18" charset="-122"/>
                <a:ea typeface="Alibaba PuHuiTi 3.0 75 SemiBold" pitchFamily="18" charset="-122"/>
                <a:cs typeface="Alibaba PuHuiTi 3.0 75 SemiBold" pitchFamily="18" charset="-122"/>
              </a:rPr>
              <a:t>05</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725" name="2"/>
          <p:cNvSpPr txBox="1"/>
          <p:nvPr/>
        </p:nvSpPr>
        <p:spPr>
          <a:xfrm>
            <a:off x="16360327" y="9289744"/>
            <a:ext cx="1110305" cy="6658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798" tIns="46798" rIns="46798" bIns="46798" anchor="ctr">
            <a:normAutofit fontScale="92500"/>
          </a:bodyPr>
          <a:lstStyle>
            <a:lvl1pPr algn="ctr" defTabSz="825500">
              <a:lnSpc>
                <a:spcPct val="100000"/>
              </a:lnSpc>
              <a:defRPr sz="3200" spc="128">
                <a:solidFill>
                  <a:srgbClr val="000000"/>
                </a:solidFill>
                <a:latin typeface="+mn-lt"/>
                <a:ea typeface="+mn-ea"/>
                <a:cs typeface="+mn-cs"/>
                <a:sym typeface="Alibaba PuHuiTi 3 75 SemiBold"/>
              </a:defRPr>
            </a:lvl1pPr>
          </a:lstStyle>
          <a:p>
            <a:r>
              <a:rPr b="1" dirty="0">
                <a:latin typeface="Alibaba PuHuiTi 3.0 75 SemiBold" pitchFamily="18" charset="-122"/>
                <a:ea typeface="Alibaba PuHuiTi 3.0 75 SemiBold" pitchFamily="18" charset="-122"/>
                <a:cs typeface="Alibaba PuHuiTi 3.0 75 SemiBold" pitchFamily="18" charset="-122"/>
              </a:rPr>
              <a:t>20</a:t>
            </a:r>
            <a:r>
              <a:rPr lang="en-US" altLang="zh-CN" b="1" dirty="0">
                <a:latin typeface="Alibaba PuHuiTi 3.0 75 SemiBold" pitchFamily="18" charset="-122"/>
                <a:ea typeface="Alibaba PuHuiTi 3.0 75 SemiBold" pitchFamily="18" charset="-122"/>
                <a:cs typeface="Alibaba PuHuiTi 3.0 75 SemiBold" pitchFamily="18" charset="-122"/>
              </a:rPr>
              <a:t>22</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727" name="4"/>
          <p:cNvSpPr txBox="1"/>
          <p:nvPr/>
        </p:nvSpPr>
        <p:spPr>
          <a:xfrm>
            <a:off x="21244282" y="9267451"/>
            <a:ext cx="1133058" cy="6658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798" tIns="46798" rIns="46798" bIns="46798" anchor="ctr">
            <a:normAutofit/>
          </a:bodyPr>
          <a:lstStyle>
            <a:lvl1pPr algn="ctr" defTabSz="825500">
              <a:lnSpc>
                <a:spcPct val="100000"/>
              </a:lnSpc>
              <a:defRPr sz="3200" spc="128">
                <a:solidFill>
                  <a:srgbClr val="000000"/>
                </a:solidFill>
                <a:latin typeface="+mn-lt"/>
                <a:ea typeface="+mn-ea"/>
                <a:cs typeface="+mn-cs"/>
                <a:sym typeface="Alibaba PuHuiTi 3 75 SemiBold"/>
              </a:defRPr>
            </a:lvl1pPr>
          </a:lstStyle>
          <a:p>
            <a:r>
              <a:rPr lang="en-CN" b="1" dirty="0">
                <a:latin typeface="Alibaba PuHuiTi 3.0 75 SemiBold" pitchFamily="18" charset="-122"/>
                <a:ea typeface="Alibaba PuHuiTi 3.0 75 SemiBold" pitchFamily="18" charset="-122"/>
                <a:cs typeface="Alibaba PuHuiTi 3.0 75 SemiBold" pitchFamily="18" charset="-122"/>
              </a:rPr>
              <a:t>至今</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729" name="6"/>
          <p:cNvSpPr txBox="1"/>
          <p:nvPr/>
        </p:nvSpPr>
        <p:spPr>
          <a:xfrm>
            <a:off x="7311094" y="9183144"/>
            <a:ext cx="2830758" cy="8804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798" tIns="46798" rIns="46798" bIns="46798" anchor="ctr">
            <a:normAutofit/>
          </a:bodyPr>
          <a:lstStyle>
            <a:lvl1pPr algn="ctr" defTabSz="825500">
              <a:lnSpc>
                <a:spcPct val="100000"/>
              </a:lnSpc>
              <a:defRPr sz="3200" spc="128">
                <a:solidFill>
                  <a:srgbClr val="000000"/>
                </a:solidFill>
                <a:latin typeface="+mn-lt"/>
                <a:ea typeface="+mn-ea"/>
                <a:cs typeface="+mn-cs"/>
                <a:sym typeface="Alibaba PuHuiTi 3 75 SemiBold"/>
              </a:defRPr>
            </a:lvl1pPr>
          </a:lstStyle>
          <a:p>
            <a:r>
              <a:rPr lang="en-US" altLang="zh-CN" b="1" dirty="0">
                <a:latin typeface="Alibaba PuHuiTi 3.0 75 SemiBold" pitchFamily="18" charset="-122"/>
                <a:ea typeface="Alibaba PuHuiTi 3.0 75 SemiBold" pitchFamily="18" charset="-122"/>
                <a:cs typeface="Alibaba PuHuiTi 3.0 75 SemiBold" pitchFamily="18" charset="-122"/>
              </a:rPr>
              <a:t>2009</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730" name="直接连接符 29"/>
          <p:cNvSpPr/>
          <p:nvPr/>
        </p:nvSpPr>
        <p:spPr>
          <a:xfrm>
            <a:off x="8667824" y="7144799"/>
            <a:ext cx="2" cy="1218456"/>
          </a:xfrm>
          <a:prstGeom prst="line">
            <a:avLst/>
          </a:prstGeom>
          <a:ln w="19050">
            <a:solidFill>
              <a:srgbClr val="595959"/>
            </a:solidFill>
            <a:prstDash val="dash"/>
            <a:miter/>
          </a:ln>
        </p:spPr>
        <p:txBody>
          <a:bodyPr lIns="45718" tIns="45718" rIns="45718" bIns="45718"/>
          <a:lstStyle/>
          <a:p>
            <a:pPr defTabSz="2438337">
              <a:defRPr>
                <a:latin typeface="Alibaba PuHuiTi 3 85 Bold"/>
                <a:ea typeface="Alibaba PuHuiTi 3 85 Bold"/>
                <a:cs typeface="Alibaba PuHuiTi 3 85 Bold"/>
                <a:sym typeface="Alibaba PuHuiTi 3 85 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32" name="直接连接符 27"/>
          <p:cNvSpPr/>
          <p:nvPr/>
        </p:nvSpPr>
        <p:spPr>
          <a:xfrm>
            <a:off x="4306101" y="7156324"/>
            <a:ext cx="3" cy="1218456"/>
          </a:xfrm>
          <a:prstGeom prst="line">
            <a:avLst/>
          </a:prstGeom>
          <a:ln w="19050">
            <a:solidFill>
              <a:srgbClr val="595959"/>
            </a:solidFill>
            <a:prstDash val="dash"/>
            <a:miter/>
          </a:ln>
        </p:spPr>
        <p:txBody>
          <a:bodyPr lIns="45718" tIns="45718" rIns="45718" bIns="45718"/>
          <a:lstStyle/>
          <a:p>
            <a:pPr defTabSz="2438337">
              <a:defRPr>
                <a:latin typeface="Alibaba PuHuiTi 3 85 Bold"/>
                <a:ea typeface="Alibaba PuHuiTi 3 85 Bold"/>
                <a:cs typeface="Alibaba PuHuiTi 3 85 Bold"/>
                <a:sym typeface="Alibaba PuHuiTi 3 85 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735" name="2"/>
          <p:cNvSpPr txBox="1"/>
          <p:nvPr/>
        </p:nvSpPr>
        <p:spPr>
          <a:xfrm>
            <a:off x="17547882" y="5433054"/>
            <a:ext cx="3853731" cy="6942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6798" tIns="46798" rIns="46798" bIns="46798">
            <a:spAutoFit/>
          </a:bodyPr>
          <a:lstStyle>
            <a:lvl1pPr algn="ctr" defTabSz="2267654">
              <a:defRPr spc="89">
                <a:solidFill>
                  <a:srgbClr val="FFFFFF"/>
                </a:solidFill>
              </a:defRPr>
            </a:lvl1pPr>
          </a:lstStyle>
          <a:p>
            <a:r>
              <a:rPr lang="zh-CN" altLang="en-US" sz="3200" dirty="0">
                <a:latin typeface="Alibaba PuHuiTi 3.0 55 Regular" pitchFamily="18" charset="-122"/>
                <a:ea typeface="Alibaba PuHuiTi 3.0 55 Regular" pitchFamily="18" charset="-122"/>
                <a:cs typeface="Alibaba PuHuiTi 3.0 55 Regular" pitchFamily="18" charset="-122"/>
              </a:rPr>
              <a:t>大数据产品体系</a:t>
            </a:r>
            <a:endParaRPr sz="3200" dirty="0">
              <a:latin typeface="Alibaba PuHuiTi 3.0 55 Regular" pitchFamily="18" charset="-122"/>
              <a:ea typeface="Alibaba PuHuiTi 3.0 55 Regular" pitchFamily="18" charset="-122"/>
              <a:cs typeface="Alibaba PuHuiTi 3.0 55 Regular" pitchFamily="18" charset="-122"/>
            </a:endParaRPr>
          </a:p>
        </p:txBody>
      </p:sp>
      <p:sp>
        <p:nvSpPr>
          <p:cNvPr id="736" name="1"/>
          <p:cNvSpPr txBox="1"/>
          <p:nvPr/>
        </p:nvSpPr>
        <p:spPr>
          <a:xfrm>
            <a:off x="2659188" y="5091971"/>
            <a:ext cx="3293823" cy="17077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798" tIns="46798" rIns="46798" bIns="46798">
            <a:spAutoFit/>
          </a:bodyPr>
          <a:lstStyle>
            <a:lvl1pPr algn="ctr" defTabSz="2267654">
              <a:defRPr spc="89"/>
            </a:lvl1pPr>
          </a:lstStyle>
          <a:p>
            <a:pPr>
              <a:lnSpc>
                <a:spcPct val="150000"/>
              </a:lnSpc>
            </a:pPr>
            <a:r>
              <a:rPr lang="zh-CN" altLang="en-US" spc="120" dirty="0">
                <a:latin typeface="Alibaba PuHuiTi 3.0 55 Regular" pitchFamily="18" charset="-122"/>
                <a:ea typeface="Alibaba PuHuiTi 3.0 55 Regular" pitchFamily="18" charset="-122"/>
                <a:cs typeface="Alibaba PuHuiTi 3.0 55 Regular" pitchFamily="18" charset="-122"/>
              </a:rPr>
              <a:t>数据仓库与数据集市</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457200" indent="-457200">
              <a:lnSpc>
                <a:spcPct val="150000"/>
              </a:lnSpc>
              <a:buAutoNum type="arabicPeriod"/>
            </a:pPr>
            <a:r>
              <a:rPr lang="zh-CN" altLang="en-US" spc="120" dirty="0">
                <a:latin typeface="Alibaba PuHuiTi 3.0 55 Regular" pitchFamily="18" charset="-122"/>
                <a:ea typeface="Alibaba PuHuiTi 3.0 55 Regular" pitchFamily="18" charset="-122"/>
                <a:cs typeface="Alibaba PuHuiTi 3.0 55 Regular" pitchFamily="18" charset="-122"/>
              </a:rPr>
              <a:t>集中业务系统数据</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457200" indent="-457200">
              <a:lnSpc>
                <a:spcPct val="150000"/>
              </a:lnSpc>
              <a:buAutoNum type="arabicPeriod"/>
            </a:pPr>
            <a:r>
              <a:rPr lang="zh-CN" altLang="en-US" spc="120" dirty="0">
                <a:latin typeface="Alibaba PuHuiTi 3.0 55 Regular" pitchFamily="18" charset="-122"/>
                <a:ea typeface="Alibaba PuHuiTi 3.0 55 Regular" pitchFamily="18" charset="-122"/>
                <a:cs typeface="Alibaba PuHuiTi 3.0 55 Regular" pitchFamily="18" charset="-122"/>
              </a:rPr>
              <a:t>按需开发数据报表</a:t>
            </a:r>
            <a:endParaRPr spc="120" dirty="0">
              <a:latin typeface="Alibaba PuHuiTi 3.0 55 Regular" pitchFamily="18" charset="-122"/>
              <a:ea typeface="Alibaba PuHuiTi 3.0 55 Regular" pitchFamily="18" charset="-122"/>
              <a:cs typeface="Alibaba PuHuiTi 3.0 55 Regular" pitchFamily="18" charset="-122"/>
            </a:endParaRPr>
          </a:p>
        </p:txBody>
      </p:sp>
      <p:sp>
        <p:nvSpPr>
          <p:cNvPr id="737" name="输入正文内容，根据你的文章内容长度来进行页面最终调整。…"/>
          <p:cNvSpPr txBox="1"/>
          <p:nvPr/>
        </p:nvSpPr>
        <p:spPr>
          <a:xfrm>
            <a:off x="2337780" y="11047142"/>
            <a:ext cx="20896530" cy="11753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ctr" defTabSz="2438337">
              <a:lnSpc>
                <a:spcPct val="200000"/>
              </a:lnSpc>
              <a:defRPr sz="3200" spc="128"/>
            </a:pPr>
            <a:r>
              <a:rPr lang="zh-CN" altLang="en-US" sz="4000" spc="120" dirty="0">
                <a:solidFill>
                  <a:srgbClr val="5035F5"/>
                </a:solidFill>
                <a:latin typeface="Alibaba PuHuiTi 3.0 55 Regular" pitchFamily="18" charset="-122"/>
                <a:ea typeface="Alibaba PuHuiTi 3.0 55 Regular" pitchFamily="18" charset="-122"/>
                <a:cs typeface="Alibaba PuHuiTi 3.0 55 Regular" pitchFamily="18" charset="-122"/>
              </a:rPr>
              <a:t>统一 </a:t>
            </a:r>
            <a:r>
              <a:rPr lang="en-US" altLang="zh-CN" sz="4000" spc="120" dirty="0">
                <a:solidFill>
                  <a:srgbClr val="5035F5"/>
                </a:solidFill>
                <a:latin typeface="Alibaba PuHuiTi 3.0 55 Regular" pitchFamily="18" charset="-122"/>
                <a:ea typeface="Alibaba PuHuiTi 3.0 55 Regular" pitchFamily="18" charset="-122"/>
                <a:cs typeface="Alibaba PuHuiTi 3.0 55 Regular" pitchFamily="18" charset="-122"/>
              </a:rPr>
              <a:t>OLAP</a:t>
            </a:r>
            <a:r>
              <a:rPr lang="zh-CN" altLang="en-US" sz="4000" spc="120" dirty="0">
                <a:solidFill>
                  <a:srgbClr val="5035F5"/>
                </a:solidFill>
                <a:latin typeface="Alibaba PuHuiTi 3.0 55 Regular" pitchFamily="18" charset="-122"/>
                <a:ea typeface="Alibaba PuHuiTi 3.0 55 Regular" pitchFamily="18" charset="-122"/>
                <a:cs typeface="Alibaba PuHuiTi 3.0 55 Regular" pitchFamily="18" charset="-122"/>
              </a:rPr>
              <a:t> 技术栈、</a:t>
            </a:r>
            <a:r>
              <a:rPr lang="zh-CN" altLang="en-CN" sz="4000" spc="120" dirty="0">
                <a:solidFill>
                  <a:srgbClr val="5035F5"/>
                </a:solidFill>
                <a:latin typeface="Alibaba PuHuiTi 3.0 55 Regular" pitchFamily="18" charset="-122"/>
                <a:ea typeface="Alibaba PuHuiTi 3.0 55 Regular" pitchFamily="18" charset="-122"/>
                <a:cs typeface="Alibaba PuHuiTi 3.0 55 Regular" pitchFamily="18" charset="-122"/>
              </a:rPr>
              <a:t>统一</a:t>
            </a:r>
            <a:r>
              <a:rPr lang="zh-CN" altLang="en-US" sz="4000" spc="120" dirty="0">
                <a:solidFill>
                  <a:srgbClr val="5035F5"/>
                </a:solidFill>
                <a:latin typeface="Alibaba PuHuiTi 3.0 55 Regular" pitchFamily="18" charset="-122"/>
                <a:ea typeface="Alibaba PuHuiTi 3.0 55 Regular" pitchFamily="18" charset="-122"/>
                <a:cs typeface="Alibaba PuHuiTi 3.0 55 Regular" pitchFamily="18" charset="-122"/>
              </a:rPr>
              <a:t>指标与标签管建、统一数据服务</a:t>
            </a:r>
            <a:endParaRPr lang="en-US" altLang="zh-CN" sz="4000" spc="120" dirty="0">
              <a:solidFill>
                <a:srgbClr val="5035F5"/>
              </a:solidFill>
              <a:latin typeface="Alibaba PuHuiTi 3.0 55 Regular" pitchFamily="18" charset="-122"/>
              <a:ea typeface="Alibaba PuHuiTi 3.0 55 Regular" pitchFamily="18" charset="-122"/>
              <a:cs typeface="Alibaba PuHuiTi 3.0 55 Regular" pitchFamily="18" charset="-122"/>
            </a:endParaRPr>
          </a:p>
        </p:txBody>
      </p:sp>
      <p:sp>
        <p:nvSpPr>
          <p:cNvPr id="2" name="1">
            <a:extLst>
              <a:ext uri="{FF2B5EF4-FFF2-40B4-BE49-F238E27FC236}">
                <a16:creationId xmlns:a16="http://schemas.microsoft.com/office/drawing/2014/main" id="{65B59422-1CA7-C3EA-D268-8F6174150A12}"/>
              </a:ext>
            </a:extLst>
          </p:cNvPr>
          <p:cNvSpPr txBox="1"/>
          <p:nvPr/>
        </p:nvSpPr>
        <p:spPr>
          <a:xfrm>
            <a:off x="7026587" y="5113755"/>
            <a:ext cx="3459782" cy="17077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6798" tIns="46798" rIns="46798" bIns="46798">
            <a:spAutoFit/>
          </a:bodyPr>
          <a:lstStyle>
            <a:lvl1pPr algn="ctr" defTabSz="2267654">
              <a:defRPr spc="89"/>
            </a:lvl1pPr>
          </a:lstStyle>
          <a:p>
            <a:pPr algn="l">
              <a:lnSpc>
                <a:spcPct val="150000"/>
              </a:lnSpc>
            </a:pPr>
            <a:r>
              <a:rPr lang="zh-CN" altLang="en-US" spc="120" dirty="0">
                <a:latin typeface="Alibaba PuHuiTi 3.0 55 Regular" pitchFamily="18" charset="-122"/>
                <a:ea typeface="Alibaba PuHuiTi 3.0 55 Regular" pitchFamily="18" charset="-122"/>
                <a:cs typeface="Alibaba PuHuiTi 3.0 55 Regular" pitchFamily="18" charset="-122"/>
              </a:rPr>
              <a:t>大数据 </a:t>
            </a:r>
            <a:r>
              <a:rPr lang="en-US" altLang="zh-CN" spc="120" dirty="0">
                <a:latin typeface="Alibaba PuHuiTi 3.0 55 Regular" pitchFamily="18" charset="-122"/>
                <a:ea typeface="Alibaba PuHuiTi 3.0 55 Regular" pitchFamily="18" charset="-122"/>
                <a:cs typeface="Alibaba PuHuiTi 3.0 55 Regular" pitchFamily="18" charset="-122"/>
              </a:rPr>
              <a:t>Hadoop </a:t>
            </a:r>
            <a:r>
              <a:rPr lang="zh-CN" altLang="en-US" spc="120" dirty="0">
                <a:latin typeface="Alibaba PuHuiTi 3.0 55 Regular" pitchFamily="18" charset="-122"/>
                <a:ea typeface="Alibaba PuHuiTi 3.0 55 Regular" pitchFamily="18" charset="-122"/>
                <a:cs typeface="Alibaba PuHuiTi 3.0 55 Regular" pitchFamily="18" charset="-122"/>
              </a:rPr>
              <a:t>平台</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457200" indent="-457200" algn="l">
              <a:lnSpc>
                <a:spcPct val="150000"/>
              </a:lnSpc>
              <a:buAutoNum type="arabicPeriod"/>
            </a:pPr>
            <a:r>
              <a:rPr lang="zh-CN" altLang="en-US" spc="120" dirty="0">
                <a:latin typeface="Alibaba PuHuiTi 3.0 55 Regular" pitchFamily="18" charset="-122"/>
                <a:ea typeface="Alibaba PuHuiTi 3.0 55 Regular" pitchFamily="18" charset="-122"/>
                <a:cs typeface="Alibaba PuHuiTi 3.0 55 Regular" pitchFamily="18" charset="-122"/>
              </a:rPr>
              <a:t>存储力和算力大</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457200" indent="-457200" algn="l">
              <a:lnSpc>
                <a:spcPct val="150000"/>
              </a:lnSpc>
              <a:buAutoNum type="arabicPeriod"/>
            </a:pPr>
            <a:r>
              <a:rPr lang="zh-CN" altLang="en-US" spc="120" dirty="0">
                <a:latin typeface="Alibaba PuHuiTi 3.0 55 Regular" pitchFamily="18" charset="-122"/>
                <a:ea typeface="Alibaba PuHuiTi 3.0 55 Regular" pitchFamily="18" charset="-122"/>
                <a:cs typeface="Alibaba PuHuiTi 3.0 55 Regular" pitchFamily="18" charset="-122"/>
              </a:rPr>
              <a:t>提升报表刷新时效</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pic>
        <p:nvPicPr>
          <p:cNvPr id="4" name="Picture 3" descr="A black text on a white background&#10;&#10;Description automatically generated">
            <a:extLst>
              <a:ext uri="{FF2B5EF4-FFF2-40B4-BE49-F238E27FC236}">
                <a16:creationId xmlns:a16="http://schemas.microsoft.com/office/drawing/2014/main" id="{6C281F53-9E56-3433-D247-F2CB7147E1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70631" y="3527620"/>
            <a:ext cx="3920263" cy="1153790"/>
          </a:xfrm>
          <a:prstGeom prst="rect">
            <a:avLst/>
          </a:prstGeom>
        </p:spPr>
      </p:pic>
      <p:sp>
        <p:nvSpPr>
          <p:cNvPr id="3" name="iŝḻiḓé">
            <a:extLst>
              <a:ext uri="{FF2B5EF4-FFF2-40B4-BE49-F238E27FC236}">
                <a16:creationId xmlns:a16="http://schemas.microsoft.com/office/drawing/2014/main" id="{DAFB61DB-9776-5D85-FC2A-A4D55BE43858}"/>
              </a:ext>
            </a:extLst>
          </p:cNvPr>
          <p:cNvSpPr/>
          <p:nvPr/>
        </p:nvSpPr>
        <p:spPr>
          <a:xfrm>
            <a:off x="12786045" y="8389915"/>
            <a:ext cx="660909" cy="660905"/>
          </a:xfrm>
          <a:prstGeom prst="ellipse">
            <a:avLst/>
          </a:prstGeom>
          <a:solidFill>
            <a:srgbClr val="C1BEC2"/>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5" name="ïSlîḍé">
            <a:extLst>
              <a:ext uri="{FF2B5EF4-FFF2-40B4-BE49-F238E27FC236}">
                <a16:creationId xmlns:a16="http://schemas.microsoft.com/office/drawing/2014/main" id="{7DBD0EAE-6FA0-9B46-53A0-79EE4B7158D0}"/>
              </a:ext>
            </a:extLst>
          </p:cNvPr>
          <p:cNvSpPr/>
          <p:nvPr/>
        </p:nvSpPr>
        <p:spPr>
          <a:xfrm>
            <a:off x="12933509" y="8537375"/>
            <a:ext cx="365991" cy="365987"/>
          </a:xfrm>
          <a:prstGeom prst="ellipse">
            <a:avLst/>
          </a:prstGeom>
          <a:solidFill>
            <a:srgbClr val="FFFFFF"/>
          </a:solidFill>
          <a:ln w="12700">
            <a:miter lim="400000"/>
          </a:ln>
        </p:spPr>
        <p:txBody>
          <a:bodyPr lIns="50800" tIns="50800" rIns="50800" bIns="50800" anchor="ctr"/>
          <a:lstStyle/>
          <a:p>
            <a:pPr defTabSz="914400">
              <a:lnSpc>
                <a:spcPct val="100000"/>
              </a:lnSpc>
              <a:defRPr sz="1800" spc="72">
                <a:solidFill>
                  <a:srgbClr val="FFFFFF"/>
                </a:solidFill>
                <a:latin typeface="+mn-lt"/>
                <a:ea typeface="+mn-ea"/>
                <a:cs typeface="+mn-cs"/>
                <a:sym typeface="Alibaba PuHuiTi 3 75 Semi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6" name="6">
            <a:extLst>
              <a:ext uri="{FF2B5EF4-FFF2-40B4-BE49-F238E27FC236}">
                <a16:creationId xmlns:a16="http://schemas.microsoft.com/office/drawing/2014/main" id="{F57F5DE0-8E72-171F-A3F0-F514DB854108}"/>
              </a:ext>
            </a:extLst>
          </p:cNvPr>
          <p:cNvSpPr txBox="1"/>
          <p:nvPr/>
        </p:nvSpPr>
        <p:spPr>
          <a:xfrm>
            <a:off x="11701119" y="9175261"/>
            <a:ext cx="2830758" cy="8804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798" tIns="46798" rIns="46798" bIns="46798" anchor="ctr">
            <a:normAutofit/>
          </a:bodyPr>
          <a:lstStyle>
            <a:lvl1pPr algn="ctr" defTabSz="825500">
              <a:lnSpc>
                <a:spcPct val="100000"/>
              </a:lnSpc>
              <a:defRPr sz="3200" spc="128">
                <a:solidFill>
                  <a:srgbClr val="000000"/>
                </a:solidFill>
                <a:latin typeface="+mn-lt"/>
                <a:ea typeface="+mn-ea"/>
                <a:cs typeface="+mn-cs"/>
                <a:sym typeface="Alibaba PuHuiTi 3 75 SemiBold"/>
              </a:defRPr>
            </a:lvl1pPr>
          </a:lstStyle>
          <a:p>
            <a:r>
              <a:rPr lang="en-US" altLang="zh-CN" b="1" dirty="0">
                <a:latin typeface="Alibaba PuHuiTi 3.0 75 SemiBold" pitchFamily="18" charset="-122"/>
                <a:ea typeface="Alibaba PuHuiTi 3.0 75 SemiBold" pitchFamily="18" charset="-122"/>
                <a:cs typeface="Alibaba PuHuiTi 3.0 75 SemiBold" pitchFamily="18" charset="-122"/>
              </a:rPr>
              <a:t>2016</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7" name="直接连接符 29">
            <a:extLst>
              <a:ext uri="{FF2B5EF4-FFF2-40B4-BE49-F238E27FC236}">
                <a16:creationId xmlns:a16="http://schemas.microsoft.com/office/drawing/2014/main" id="{E5023C3F-4888-A370-2AA8-FE0893CA097F}"/>
              </a:ext>
            </a:extLst>
          </p:cNvPr>
          <p:cNvSpPr/>
          <p:nvPr/>
        </p:nvSpPr>
        <p:spPr>
          <a:xfrm>
            <a:off x="13057849" y="7136916"/>
            <a:ext cx="2" cy="1218456"/>
          </a:xfrm>
          <a:prstGeom prst="line">
            <a:avLst/>
          </a:prstGeom>
          <a:ln w="19050">
            <a:solidFill>
              <a:srgbClr val="595959"/>
            </a:solidFill>
            <a:prstDash val="dash"/>
            <a:miter/>
          </a:ln>
        </p:spPr>
        <p:txBody>
          <a:bodyPr lIns="45718" tIns="45718" rIns="45718" bIns="45718"/>
          <a:lstStyle/>
          <a:p>
            <a:pPr defTabSz="2438337">
              <a:defRPr>
                <a:latin typeface="Alibaba PuHuiTi 3 85 Bold"/>
                <a:ea typeface="Alibaba PuHuiTi 3 85 Bold"/>
                <a:cs typeface="Alibaba PuHuiTi 3 85 Bold"/>
                <a:sym typeface="Alibaba PuHuiTi 3 85 Bold"/>
              </a:defRPr>
            </a:pPr>
            <a:endParaRPr b="1">
              <a:latin typeface="Alibaba PuHuiTi 3.0 75 SemiBold" pitchFamily="18" charset="-122"/>
              <a:ea typeface="Alibaba PuHuiTi 3.0 75 SemiBold" pitchFamily="18" charset="-122"/>
              <a:cs typeface="Alibaba PuHuiTi 3.0 75 SemiBold" pitchFamily="18" charset="-122"/>
            </a:endParaRPr>
          </a:p>
        </p:txBody>
      </p:sp>
      <p:sp>
        <p:nvSpPr>
          <p:cNvPr id="8" name="1">
            <a:extLst>
              <a:ext uri="{FF2B5EF4-FFF2-40B4-BE49-F238E27FC236}">
                <a16:creationId xmlns:a16="http://schemas.microsoft.com/office/drawing/2014/main" id="{A4E65E4E-3369-B76C-1591-D2E959147D0E}"/>
              </a:ext>
            </a:extLst>
          </p:cNvPr>
          <p:cNvSpPr txBox="1"/>
          <p:nvPr/>
        </p:nvSpPr>
        <p:spPr>
          <a:xfrm>
            <a:off x="11749241" y="4776601"/>
            <a:ext cx="2734513" cy="22617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6798" tIns="46798" rIns="46798" bIns="46798">
            <a:spAutoFit/>
          </a:bodyPr>
          <a:lstStyle>
            <a:lvl1pPr algn="ctr" defTabSz="2267654">
              <a:defRPr spc="89"/>
            </a:lvl1pPr>
          </a:lstStyle>
          <a:p>
            <a:pPr>
              <a:lnSpc>
                <a:spcPct val="150000"/>
              </a:lnSpc>
            </a:pPr>
            <a:r>
              <a:rPr lang="zh-CN" altLang="en-US" spc="120" dirty="0">
                <a:latin typeface="Alibaba PuHuiTi 3.0 55 Regular" pitchFamily="18" charset="-122"/>
                <a:ea typeface="Alibaba PuHuiTi 3.0 55 Regular" pitchFamily="18" charset="-122"/>
                <a:cs typeface="Alibaba PuHuiTi 3.0 55 Regular" pitchFamily="18" charset="-122"/>
              </a:rPr>
              <a:t>设计</a:t>
            </a:r>
            <a:r>
              <a:rPr lang="zh-CN" altLang="en-CN" spc="120" dirty="0">
                <a:latin typeface="Alibaba PuHuiTi 3.0 55 Regular" pitchFamily="18" charset="-122"/>
                <a:ea typeface="Alibaba PuHuiTi 3.0 55 Regular" pitchFamily="18" charset="-122"/>
                <a:cs typeface="Alibaba PuHuiTi 3.0 55 Regular" pitchFamily="18" charset="-122"/>
              </a:rPr>
              <a:t>数据</a:t>
            </a:r>
            <a:r>
              <a:rPr lang="zh-CN" altLang="en-US" spc="120" dirty="0">
                <a:latin typeface="Alibaba PuHuiTi 3.0 55 Regular" pitchFamily="18" charset="-122"/>
                <a:ea typeface="Alibaba PuHuiTi 3.0 55 Regular" pitchFamily="18" charset="-122"/>
                <a:cs typeface="Alibaba PuHuiTi 3.0 55 Regular" pitchFamily="18" charset="-122"/>
              </a:rPr>
              <a:t>中台</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457200" indent="-457200">
              <a:lnSpc>
                <a:spcPct val="150000"/>
              </a:lnSpc>
              <a:buAutoNum type="arabicPeriod"/>
            </a:pPr>
            <a:r>
              <a:rPr lang="zh-CN" altLang="en-CN" spc="120" dirty="0">
                <a:latin typeface="Alibaba PuHuiTi 3.0 55 Regular" pitchFamily="18" charset="-122"/>
                <a:ea typeface="Alibaba PuHuiTi 3.0 55 Regular" pitchFamily="18" charset="-122"/>
                <a:cs typeface="Alibaba PuHuiTi 3.0 55 Regular" pitchFamily="18" charset="-122"/>
              </a:rPr>
              <a:t>数据治理</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457200" indent="-457200">
              <a:lnSpc>
                <a:spcPct val="150000"/>
              </a:lnSpc>
              <a:buAutoNum type="arabicPeriod"/>
            </a:pPr>
            <a:r>
              <a:rPr lang="zh-CN" altLang="en-US" spc="120" dirty="0">
                <a:latin typeface="Alibaba PuHuiTi 3.0 55 Regular" pitchFamily="18" charset="-122"/>
                <a:ea typeface="Alibaba PuHuiTi 3.0 55 Regular" pitchFamily="18" charset="-122"/>
                <a:cs typeface="Alibaba PuHuiTi 3.0 55 Regular" pitchFamily="18" charset="-122"/>
              </a:rPr>
              <a:t>数据底座</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457200" indent="-457200">
              <a:lnSpc>
                <a:spcPct val="150000"/>
              </a:lnSpc>
              <a:buAutoNum type="arabicPeriod"/>
            </a:pPr>
            <a:r>
              <a:rPr lang="zh-CN" altLang="en-US" spc="120" dirty="0">
                <a:latin typeface="Alibaba PuHuiTi 3.0 55 Regular" pitchFamily="18" charset="-122"/>
                <a:ea typeface="Alibaba PuHuiTi 3.0 55 Regular" pitchFamily="18" charset="-122"/>
                <a:cs typeface="Alibaba PuHuiTi 3.0 55 Regular" pitchFamily="18" charset="-122"/>
              </a:rPr>
              <a:t>数据产品</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pic>
        <p:nvPicPr>
          <p:cNvPr id="1026" name="Picture 2" descr="Hello from Apache Hudi | Apache Hudi">
            <a:extLst>
              <a:ext uri="{FF2B5EF4-FFF2-40B4-BE49-F238E27FC236}">
                <a16:creationId xmlns:a16="http://schemas.microsoft.com/office/drawing/2014/main" id="{AB0A619E-B10C-DD95-246A-8573D21376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16497" y="3599760"/>
            <a:ext cx="1498891" cy="102466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Azure HDInsight Analytics Platform Now Supports Apache Hadoop 3.0">
            <a:extLst>
              <a:ext uri="{FF2B5EF4-FFF2-40B4-BE49-F238E27FC236}">
                <a16:creationId xmlns:a16="http://schemas.microsoft.com/office/drawing/2014/main" id="{E940D790-68B8-A13C-3AEA-DD223B8543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03155" y="3534420"/>
            <a:ext cx="1760333" cy="123486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Azure HDInsight Analytics Platform Now Supports Apache Hadoop 3.0">
            <a:extLst>
              <a:ext uri="{FF2B5EF4-FFF2-40B4-BE49-F238E27FC236}">
                <a16:creationId xmlns:a16="http://schemas.microsoft.com/office/drawing/2014/main" id="{5A61FBDE-A6AC-A211-9CF2-F2F2270872E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87657" y="3600771"/>
            <a:ext cx="1760333" cy="1234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5172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49C75-0B10-DDE4-A8FC-0BE3707BEB05}"/>
              </a:ext>
            </a:extLst>
          </p:cNvPr>
          <p:cNvSpPr>
            <a:spLocks noGrp="1"/>
          </p:cNvSpPr>
          <p:nvPr>
            <p:ph type="title"/>
          </p:nvPr>
        </p:nvSpPr>
        <p:spPr/>
        <p:txBody>
          <a:bodyPr/>
          <a:lstStyle/>
          <a:p>
            <a:r>
              <a:rPr lang="en-CN" dirty="0"/>
              <a:t>大数据产品体系总览</a:t>
            </a:r>
          </a:p>
        </p:txBody>
      </p:sp>
      <p:sp>
        <p:nvSpPr>
          <p:cNvPr id="3" name="AutoShape 1">
            <a:extLst>
              <a:ext uri="{FF2B5EF4-FFF2-40B4-BE49-F238E27FC236}">
                <a16:creationId xmlns:a16="http://schemas.microsoft.com/office/drawing/2014/main" id="{79D87EAF-33EB-FF53-E93B-BDCB24AB4E48}"/>
              </a:ext>
            </a:extLst>
          </p:cNvPr>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N"/>
          </a:p>
        </p:txBody>
      </p:sp>
      <p:sp>
        <p:nvSpPr>
          <p:cNvPr id="4" name="Rectangle 2">
            <a:extLst>
              <a:ext uri="{FF2B5EF4-FFF2-40B4-BE49-F238E27FC236}">
                <a16:creationId xmlns:a16="http://schemas.microsoft.com/office/drawing/2014/main" id="{D84D3B5C-27AB-E90F-AB15-E4CEEF529274}"/>
              </a:ext>
            </a:extLst>
          </p:cNvPr>
          <p:cNvSpPr>
            <a:spLocks noChangeArrowheads="1"/>
          </p:cNvSpPr>
          <p:nvPr/>
        </p:nvSpPr>
        <p:spPr bwMode="auto">
          <a:xfrm>
            <a:off x="0" y="0"/>
            <a:ext cx="2438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CN"/>
          </a:p>
        </p:txBody>
      </p:sp>
      <p:sp>
        <p:nvSpPr>
          <p:cNvPr id="10" name="Rectangle 10">
            <a:extLst>
              <a:ext uri="{FF2B5EF4-FFF2-40B4-BE49-F238E27FC236}">
                <a16:creationId xmlns:a16="http://schemas.microsoft.com/office/drawing/2014/main" id="{A72E07FD-F5A9-C519-DD9F-4214AE61E343}"/>
              </a:ext>
            </a:extLst>
          </p:cNvPr>
          <p:cNvSpPr>
            <a:spLocks noChangeArrowheads="1"/>
          </p:cNvSpPr>
          <p:nvPr/>
        </p:nvSpPr>
        <p:spPr bwMode="auto">
          <a:xfrm>
            <a:off x="5520187" y="3606800"/>
            <a:ext cx="733109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CN"/>
          </a:p>
        </p:txBody>
      </p:sp>
      <p:pic>
        <p:nvPicPr>
          <p:cNvPr id="5" name="Picture 4">
            <a:extLst>
              <a:ext uri="{FF2B5EF4-FFF2-40B4-BE49-F238E27FC236}">
                <a16:creationId xmlns:a16="http://schemas.microsoft.com/office/drawing/2014/main" id="{7776EE17-15EC-4420-1BDA-AE4E4F828FE7}"/>
              </a:ext>
            </a:extLst>
          </p:cNvPr>
          <p:cNvPicPr>
            <a:picLocks noChangeAspect="1"/>
          </p:cNvPicPr>
          <p:nvPr/>
        </p:nvPicPr>
        <p:blipFill>
          <a:blip r:embed="rId3"/>
          <a:stretch>
            <a:fillRect/>
          </a:stretch>
        </p:blipFill>
        <p:spPr>
          <a:xfrm>
            <a:off x="3657600" y="2501900"/>
            <a:ext cx="17068800" cy="11003574"/>
          </a:xfrm>
          <a:prstGeom prst="rect">
            <a:avLst/>
          </a:prstGeom>
        </p:spPr>
      </p:pic>
    </p:spTree>
    <p:extLst>
      <p:ext uri="{BB962C8B-B14F-4D97-AF65-F5344CB8AC3E}">
        <p14:creationId xmlns:p14="http://schemas.microsoft.com/office/powerpoint/2010/main" val="268449433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1"/>
          <p:cNvSpPr txBox="1"/>
          <p:nvPr/>
        </p:nvSpPr>
        <p:spPr>
          <a:xfrm>
            <a:off x="6757020" y="5381567"/>
            <a:ext cx="1066510"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defTabSz="825500">
              <a:lnSpc>
                <a:spcPct val="100000"/>
              </a:lnSpc>
              <a:defRPr sz="12000" spc="479">
                <a:solidFill>
                  <a:srgbClr val="5533FF"/>
                </a:solidFill>
                <a:latin typeface="Alibaba PuHuiTi 3 85 Bold"/>
                <a:ea typeface="Alibaba PuHuiTi 3 85 Bold"/>
                <a:cs typeface="Alibaba PuHuiTi 3 85 Bold"/>
                <a:sym typeface="Alibaba PuHuiTi 3 85 Bold"/>
              </a:defRPr>
            </a:lvl1pPr>
          </a:lstStyle>
          <a:p>
            <a:r>
              <a:rPr lang="en-US" altLang="zh-CN" b="1" dirty="0">
                <a:latin typeface="Alibaba PuHuiTi 3.0 75 SemiBold" pitchFamily="18" charset="-122"/>
                <a:ea typeface="Alibaba PuHuiTi 3.0 75 SemiBold" pitchFamily="18" charset="-122"/>
                <a:cs typeface="Alibaba PuHuiTi 3.0 75 SemiBold" pitchFamily="18" charset="-122"/>
              </a:rPr>
              <a:t>2</a:t>
            </a:r>
            <a:endParaRPr b="1" dirty="0">
              <a:latin typeface="Alibaba PuHuiTi 3.0 75 SemiBold" pitchFamily="18" charset="-122"/>
              <a:ea typeface="Alibaba PuHuiTi 3.0 75 SemiBold" pitchFamily="18" charset="-122"/>
              <a:cs typeface="Alibaba PuHuiTi 3.0 75 SemiBold" pitchFamily="18" charset="-122"/>
            </a:endParaRPr>
          </a:p>
        </p:txBody>
      </p:sp>
      <p:sp>
        <p:nvSpPr>
          <p:cNvPr id="154" name="这是PPT的标题"/>
          <p:cNvSpPr txBox="1"/>
          <p:nvPr/>
        </p:nvSpPr>
        <p:spPr>
          <a:xfrm>
            <a:off x="8201020" y="5765342"/>
            <a:ext cx="9601476" cy="13753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8" tIns="71438" rIns="71438" bIns="71438" anchor="ctr">
            <a:spAutoFit/>
          </a:bodyPr>
          <a:lstStyle>
            <a:lvl1pPr defTabSz="1282700">
              <a:lnSpc>
                <a:spcPct val="100000"/>
              </a:lnSpc>
              <a:defRPr sz="8000" spc="319">
                <a:solidFill>
                  <a:srgbClr val="000000"/>
                </a:solidFill>
                <a:latin typeface="+mn-lt"/>
                <a:ea typeface="+mn-ea"/>
                <a:cs typeface="+mn-cs"/>
                <a:sym typeface="Alibaba PuHuiTi 3 75 SemiBold"/>
              </a:defRPr>
            </a:lvl1pPr>
          </a:lstStyle>
          <a:p>
            <a:r>
              <a:rPr lang="zh-CN" altLang="en-US" b="1" dirty="0">
                <a:latin typeface="Alibaba PuHuiTi 3.0 75 SemiBold" pitchFamily="18" charset="-122"/>
                <a:ea typeface="Alibaba PuHuiTi 3.0 75 SemiBold" pitchFamily="18" charset="-122"/>
                <a:cs typeface="Alibaba PuHuiTi 3.0 75 SemiBold" pitchFamily="18" charset="-122"/>
              </a:rPr>
              <a:t>早期架构与应用痛点</a:t>
            </a:r>
          </a:p>
        </p:txBody>
      </p:sp>
    </p:spTree>
    <p:extLst>
      <p:ext uri="{BB962C8B-B14F-4D97-AF65-F5344CB8AC3E}">
        <p14:creationId xmlns:p14="http://schemas.microsoft.com/office/powerpoint/2010/main" val="53319560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9302F-FD3D-77EC-FACD-48C70865C02A}"/>
              </a:ext>
            </a:extLst>
          </p:cNvPr>
          <p:cNvSpPr>
            <a:spLocks noGrp="1"/>
          </p:cNvSpPr>
          <p:nvPr>
            <p:ph type="title"/>
          </p:nvPr>
        </p:nvSpPr>
        <p:spPr/>
        <p:txBody>
          <a:bodyPr/>
          <a:lstStyle/>
          <a:p>
            <a:r>
              <a:rPr lang="en-CN" dirty="0"/>
              <a:t>早期架构总览</a:t>
            </a:r>
          </a:p>
        </p:txBody>
      </p:sp>
      <p:pic>
        <p:nvPicPr>
          <p:cNvPr id="5" name="Picture 4">
            <a:extLst>
              <a:ext uri="{FF2B5EF4-FFF2-40B4-BE49-F238E27FC236}">
                <a16:creationId xmlns:a16="http://schemas.microsoft.com/office/drawing/2014/main" id="{5B992037-0F1E-9777-2A34-606D14402B79}"/>
              </a:ext>
            </a:extLst>
          </p:cNvPr>
          <p:cNvPicPr>
            <a:picLocks noChangeAspect="1"/>
          </p:cNvPicPr>
          <p:nvPr/>
        </p:nvPicPr>
        <p:blipFill>
          <a:blip r:embed="rId3"/>
          <a:stretch>
            <a:fillRect/>
          </a:stretch>
        </p:blipFill>
        <p:spPr>
          <a:xfrm>
            <a:off x="6142523" y="2501900"/>
            <a:ext cx="12098954" cy="10801631"/>
          </a:xfrm>
          <a:prstGeom prst="rect">
            <a:avLst/>
          </a:prstGeom>
        </p:spPr>
      </p:pic>
    </p:spTree>
    <p:extLst>
      <p:ext uri="{BB962C8B-B14F-4D97-AF65-F5344CB8AC3E}">
        <p14:creationId xmlns:p14="http://schemas.microsoft.com/office/powerpoint/2010/main" val="106436614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7">
            <a:extLst>
              <a:ext uri="{FF2B5EF4-FFF2-40B4-BE49-F238E27FC236}">
                <a16:creationId xmlns:a16="http://schemas.microsoft.com/office/drawing/2014/main" id="{6D184C0B-9B3A-2D3B-A417-C46E394987CF}"/>
              </a:ext>
            </a:extLst>
          </p:cNvPr>
          <p:cNvSpPr/>
          <p:nvPr/>
        </p:nvSpPr>
        <p:spPr>
          <a:xfrm>
            <a:off x="1996189" y="3506809"/>
            <a:ext cx="9523204"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17" name="圆角矩形 17">
            <a:extLst>
              <a:ext uri="{FF2B5EF4-FFF2-40B4-BE49-F238E27FC236}">
                <a16:creationId xmlns:a16="http://schemas.microsoft.com/office/drawing/2014/main" id="{AE891CC5-FDE4-CF05-3549-5EBE596162E4}"/>
              </a:ext>
            </a:extLst>
          </p:cNvPr>
          <p:cNvSpPr/>
          <p:nvPr/>
        </p:nvSpPr>
        <p:spPr>
          <a:xfrm>
            <a:off x="2028668" y="8572663"/>
            <a:ext cx="9419621"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2" name="Title 1">
            <a:extLst>
              <a:ext uri="{FF2B5EF4-FFF2-40B4-BE49-F238E27FC236}">
                <a16:creationId xmlns:a16="http://schemas.microsoft.com/office/drawing/2014/main" id="{5963E047-0B9F-B291-A7E3-40E1A7C88026}"/>
              </a:ext>
            </a:extLst>
          </p:cNvPr>
          <p:cNvSpPr>
            <a:spLocks noGrp="1"/>
          </p:cNvSpPr>
          <p:nvPr>
            <p:ph type="title"/>
          </p:nvPr>
        </p:nvSpPr>
        <p:spPr/>
        <p:txBody>
          <a:bodyPr/>
          <a:lstStyle/>
          <a:p>
            <a:r>
              <a:rPr lang="en-CN" dirty="0"/>
              <a:t>早期应用痛点</a:t>
            </a:r>
          </a:p>
        </p:txBody>
      </p:sp>
      <p:sp>
        <p:nvSpPr>
          <p:cNvPr id="6" name="圆角矩形 17">
            <a:extLst>
              <a:ext uri="{FF2B5EF4-FFF2-40B4-BE49-F238E27FC236}">
                <a16:creationId xmlns:a16="http://schemas.microsoft.com/office/drawing/2014/main" id="{43778A06-4EA1-A99B-4C17-A1B70B4EF372}"/>
              </a:ext>
            </a:extLst>
          </p:cNvPr>
          <p:cNvSpPr/>
          <p:nvPr/>
        </p:nvSpPr>
        <p:spPr>
          <a:xfrm>
            <a:off x="2028668" y="3474720"/>
            <a:ext cx="9488677"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7" name="圆角矩形 20">
            <a:extLst>
              <a:ext uri="{FF2B5EF4-FFF2-40B4-BE49-F238E27FC236}">
                <a16:creationId xmlns:a16="http://schemas.microsoft.com/office/drawing/2014/main" id="{C3023776-8A11-1C98-C26E-A300186E047F}"/>
              </a:ext>
            </a:extLst>
          </p:cNvPr>
          <p:cNvSpPr/>
          <p:nvPr/>
        </p:nvSpPr>
        <p:spPr>
          <a:xfrm>
            <a:off x="2028668" y="3474720"/>
            <a:ext cx="3847750" cy="4064000"/>
          </a:xfrm>
          <a:prstGeom prst="roundRect">
            <a:avLst>
              <a:gd name="adj" fmla="val 0"/>
            </a:avLst>
          </a:prstGeom>
          <a:solidFill>
            <a:srgbClr val="4040FF">
              <a:alpha val="16078"/>
            </a:srgb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ctr" defTabSz="825500">
              <a:lnSpc>
                <a:spcPct val="100000"/>
              </a:lnSpc>
              <a:defRPr sz="3200" spc="128">
                <a:solidFill>
                  <a:srgbClr val="000000"/>
                </a:solidFill>
                <a:latin typeface="+mn-lt"/>
                <a:ea typeface="+mn-ea"/>
                <a:cs typeface="+mn-cs"/>
                <a:sym typeface="Alibaba PuHuiTi 3 75 SemiBold"/>
              </a:defRPr>
            </a:pPr>
            <a:r>
              <a:rPr lang="zh-CN" altLang="en-US" b="1" dirty="0">
                <a:latin typeface="Alibaba PuHuiTi 3.0 75 SemiBold" pitchFamily="18" charset="-122"/>
                <a:ea typeface="Alibaba PuHuiTi 3.0 75 SemiBold" pitchFamily="18" charset="-122"/>
                <a:cs typeface="Alibaba PuHuiTi 3.0 75 SemiBold" pitchFamily="18" charset="-122"/>
              </a:rPr>
              <a:t>报表分析</a:t>
            </a:r>
            <a:endParaRPr lang="en-US" altLang="zh-CN" b="1" dirty="0">
              <a:latin typeface="Alibaba PuHuiTi 3.0 75 SemiBold" pitchFamily="18" charset="-122"/>
              <a:ea typeface="Alibaba PuHuiTi 3.0 75 SemiBold" pitchFamily="18" charset="-122"/>
              <a:cs typeface="Alibaba PuHuiTi 3.0 75 SemiBold" pitchFamily="18" charset="-122"/>
            </a:endParaRPr>
          </a:p>
          <a:p>
            <a:pPr algn="ctr" defTabSz="825500">
              <a:lnSpc>
                <a:spcPct val="100000"/>
              </a:lnSpc>
              <a:defRPr sz="3200" spc="128">
                <a:solidFill>
                  <a:srgbClr val="000000"/>
                </a:solidFill>
                <a:latin typeface="+mn-lt"/>
                <a:ea typeface="+mn-ea"/>
                <a:cs typeface="+mn-cs"/>
                <a:sym typeface="Alibaba PuHuiTi 3 75 SemiBold"/>
              </a:defRPr>
            </a:pPr>
            <a:endParaRPr lang="en-US" altLang="zh-CN" b="1" dirty="0">
              <a:latin typeface="Alibaba PuHuiTi 3.0 75 SemiBold" pitchFamily="18" charset="-122"/>
              <a:ea typeface="Alibaba PuHuiTi 3.0 75 SemiBold" pitchFamily="18" charset="-122"/>
              <a:cs typeface="Alibaba PuHuiTi 3.0 75 SemiBold" pitchFamily="18" charset="-122"/>
            </a:endParaRPr>
          </a:p>
          <a:p>
            <a:pPr algn="ctr" defTabSz="825500">
              <a:lnSpc>
                <a:spcPct val="100000"/>
              </a:lnSpc>
              <a:defRPr sz="3200" spc="128">
                <a:solidFill>
                  <a:srgbClr val="000000"/>
                </a:solidFill>
                <a:latin typeface="+mn-lt"/>
                <a:ea typeface="+mn-ea"/>
                <a:cs typeface="+mn-cs"/>
                <a:sym typeface="Alibaba PuHuiTi 3 75 SemiBold"/>
              </a:defRPr>
            </a:pPr>
            <a:r>
              <a:rPr lang="en-US" altLang="zh-CN" b="1" dirty="0">
                <a:latin typeface="Alibaba PuHuiTi 3.0 75 SemiBold" pitchFamily="18" charset="-122"/>
                <a:ea typeface="Alibaba PuHuiTi 3.0 75 SemiBold" pitchFamily="18" charset="-122"/>
                <a:cs typeface="Alibaba PuHuiTi 3.0 75 SemiBold" pitchFamily="18" charset="-122"/>
              </a:rPr>
              <a:t>Hive</a:t>
            </a:r>
          </a:p>
          <a:p>
            <a:pPr algn="ctr" defTabSz="825500">
              <a:lnSpc>
                <a:spcPct val="100000"/>
              </a:lnSpc>
              <a:defRPr sz="3200" spc="128">
                <a:solidFill>
                  <a:srgbClr val="000000"/>
                </a:solidFill>
                <a:latin typeface="+mn-lt"/>
                <a:ea typeface="+mn-ea"/>
                <a:cs typeface="+mn-cs"/>
                <a:sym typeface="Alibaba PuHuiTi 3 75 SemiBold"/>
              </a:defRPr>
            </a:pPr>
            <a:r>
              <a:rPr lang="en-US" altLang="zh-CN" b="1" dirty="0">
                <a:latin typeface="Alibaba PuHuiTi 3.0 75 SemiBold" pitchFamily="18" charset="-122"/>
                <a:ea typeface="Alibaba PuHuiTi 3.0 75 SemiBold" pitchFamily="18" charset="-122"/>
                <a:cs typeface="Alibaba PuHuiTi 3.0 75 SemiBold" pitchFamily="18" charset="-122"/>
              </a:rPr>
              <a:t>PostgreSQL</a:t>
            </a:r>
          </a:p>
        </p:txBody>
      </p:sp>
      <p:sp>
        <p:nvSpPr>
          <p:cNvPr id="13" name="Rectangle 12">
            <a:extLst>
              <a:ext uri="{FF2B5EF4-FFF2-40B4-BE49-F238E27FC236}">
                <a16:creationId xmlns:a16="http://schemas.microsoft.com/office/drawing/2014/main" id="{0EBCDB18-3F2C-EA35-2AD4-452F36EB5C9F}"/>
              </a:ext>
            </a:extLst>
          </p:cNvPr>
          <p:cNvSpPr/>
          <p:nvPr/>
        </p:nvSpPr>
        <p:spPr>
          <a:xfrm>
            <a:off x="17137859" y="3445927"/>
            <a:ext cx="5636831" cy="4064000"/>
          </a:xfrm>
          <a:prstGeom prst="rect">
            <a:avLst/>
          </a:prstGeom>
          <a:solidFill>
            <a:srgbClr val="F5F7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CN" sz="3200" b="0" i="0" u="none" strike="noStrike" cap="none" spc="0" normalizeH="0" baseline="0">
              <a:ln>
                <a:noFill/>
              </a:ln>
              <a:solidFill>
                <a:srgbClr val="FFFFFF"/>
              </a:solidFill>
              <a:effectLst/>
              <a:uFillTx/>
              <a:latin typeface="Alibaba PuHuiTi 3 85 Bold"/>
              <a:ea typeface="Alibaba PuHuiTi 3 85 Bold"/>
              <a:cs typeface="Alibaba PuHuiTi 3 85 Bold"/>
              <a:sym typeface="Alibaba PuHuiTi 3 85 Bold"/>
            </a:endParaRPr>
          </a:p>
        </p:txBody>
      </p:sp>
      <p:sp>
        <p:nvSpPr>
          <p:cNvPr id="4" name="圆角矩形 17">
            <a:extLst>
              <a:ext uri="{FF2B5EF4-FFF2-40B4-BE49-F238E27FC236}">
                <a16:creationId xmlns:a16="http://schemas.microsoft.com/office/drawing/2014/main" id="{47EA82EE-3897-A285-C67D-9C2EEE46CD05}"/>
              </a:ext>
            </a:extLst>
          </p:cNvPr>
          <p:cNvSpPr/>
          <p:nvPr/>
        </p:nvSpPr>
        <p:spPr>
          <a:xfrm>
            <a:off x="11476673" y="3474720"/>
            <a:ext cx="5661186"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5" name="圆角矩形 17">
            <a:extLst>
              <a:ext uri="{FF2B5EF4-FFF2-40B4-BE49-F238E27FC236}">
                <a16:creationId xmlns:a16="http://schemas.microsoft.com/office/drawing/2014/main" id="{F0399B5D-E3C4-03AE-6FE3-C269FBE2BC2B}"/>
              </a:ext>
            </a:extLst>
          </p:cNvPr>
          <p:cNvSpPr/>
          <p:nvPr/>
        </p:nvSpPr>
        <p:spPr>
          <a:xfrm>
            <a:off x="1996188" y="8601456"/>
            <a:ext cx="9488677"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12" name="圆角矩形 20">
            <a:extLst>
              <a:ext uri="{FF2B5EF4-FFF2-40B4-BE49-F238E27FC236}">
                <a16:creationId xmlns:a16="http://schemas.microsoft.com/office/drawing/2014/main" id="{2773811B-25A9-62AD-5985-04B2958AF952}"/>
              </a:ext>
            </a:extLst>
          </p:cNvPr>
          <p:cNvSpPr/>
          <p:nvPr/>
        </p:nvSpPr>
        <p:spPr>
          <a:xfrm>
            <a:off x="1996188" y="8601456"/>
            <a:ext cx="3847750" cy="4064000"/>
          </a:xfrm>
          <a:prstGeom prst="roundRect">
            <a:avLst>
              <a:gd name="adj" fmla="val 0"/>
            </a:avLst>
          </a:prstGeom>
          <a:solidFill>
            <a:srgbClr val="4040FF">
              <a:alpha val="16078"/>
            </a:srgb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ctr" defTabSz="825500">
              <a:lnSpc>
                <a:spcPct val="100000"/>
              </a:lnSpc>
              <a:defRPr sz="3200" spc="128">
                <a:solidFill>
                  <a:srgbClr val="000000"/>
                </a:solidFill>
                <a:latin typeface="+mn-lt"/>
                <a:ea typeface="+mn-ea"/>
                <a:cs typeface="+mn-cs"/>
                <a:sym typeface="Alibaba PuHuiTi 3 75 SemiBold"/>
              </a:defRPr>
            </a:pPr>
            <a:r>
              <a:rPr lang="zh-CN" altLang="en-US" b="1" dirty="0">
                <a:latin typeface="Alibaba PuHuiTi 3.0 75 SemiBold" pitchFamily="18" charset="-122"/>
                <a:ea typeface="Alibaba PuHuiTi 3.0 75 SemiBold" pitchFamily="18" charset="-122"/>
                <a:cs typeface="Alibaba PuHuiTi 3.0 75 SemiBold" pitchFamily="18" charset="-122"/>
              </a:rPr>
              <a:t>即席查询</a:t>
            </a:r>
            <a:endParaRPr lang="en-US" altLang="zh-CN" b="1" dirty="0">
              <a:latin typeface="Alibaba PuHuiTi 3.0 75 SemiBold" pitchFamily="18" charset="-122"/>
              <a:ea typeface="Alibaba PuHuiTi 3.0 75 SemiBold" pitchFamily="18" charset="-122"/>
              <a:cs typeface="Alibaba PuHuiTi 3.0 75 SemiBold" pitchFamily="18" charset="-122"/>
            </a:endParaRPr>
          </a:p>
          <a:p>
            <a:pPr algn="ctr" defTabSz="825500">
              <a:lnSpc>
                <a:spcPct val="100000"/>
              </a:lnSpc>
              <a:defRPr sz="3200" spc="128">
                <a:solidFill>
                  <a:srgbClr val="000000"/>
                </a:solidFill>
                <a:latin typeface="+mn-lt"/>
                <a:ea typeface="+mn-ea"/>
                <a:cs typeface="+mn-cs"/>
                <a:sym typeface="Alibaba PuHuiTi 3 75 SemiBold"/>
              </a:defRPr>
            </a:pPr>
            <a:endParaRPr lang="en-US" altLang="zh-CN" b="1" dirty="0">
              <a:latin typeface="Alibaba PuHuiTi 3.0 75 SemiBold" pitchFamily="18" charset="-122"/>
              <a:ea typeface="Alibaba PuHuiTi 3.0 75 SemiBold" pitchFamily="18" charset="-122"/>
              <a:cs typeface="Alibaba PuHuiTi 3.0 75 SemiBold" pitchFamily="18" charset="-122"/>
            </a:endParaRPr>
          </a:p>
          <a:p>
            <a:pPr algn="ctr" defTabSz="825500">
              <a:lnSpc>
                <a:spcPct val="100000"/>
              </a:lnSpc>
              <a:defRPr sz="3200" spc="128">
                <a:solidFill>
                  <a:srgbClr val="000000"/>
                </a:solidFill>
                <a:latin typeface="+mn-lt"/>
                <a:ea typeface="+mn-ea"/>
                <a:cs typeface="+mn-cs"/>
                <a:sym typeface="Alibaba PuHuiTi 3 75 SemiBold"/>
              </a:defRPr>
            </a:pPr>
            <a:r>
              <a:rPr lang="en-US" altLang="zh-CN" b="1" dirty="0">
                <a:latin typeface="Alibaba PuHuiTi 3.0 75 SemiBold" pitchFamily="18" charset="-122"/>
                <a:ea typeface="Alibaba PuHuiTi 3.0 75 SemiBold" pitchFamily="18" charset="-122"/>
                <a:cs typeface="Alibaba PuHuiTi 3.0 75 SemiBold" pitchFamily="18" charset="-122"/>
              </a:rPr>
              <a:t>Hive</a:t>
            </a:r>
          </a:p>
          <a:p>
            <a:pPr algn="ctr" defTabSz="825500">
              <a:lnSpc>
                <a:spcPct val="100000"/>
              </a:lnSpc>
              <a:defRPr sz="3200" spc="128">
                <a:solidFill>
                  <a:srgbClr val="000000"/>
                </a:solidFill>
                <a:latin typeface="+mn-lt"/>
                <a:ea typeface="+mn-ea"/>
                <a:cs typeface="+mn-cs"/>
                <a:sym typeface="Alibaba PuHuiTi 3 75 SemiBold"/>
              </a:defRPr>
            </a:pPr>
            <a:r>
              <a:rPr lang="en-US" altLang="zh-CN" b="1" dirty="0">
                <a:latin typeface="Alibaba PuHuiTi 3.0 75 SemiBold" pitchFamily="18" charset="-122"/>
                <a:ea typeface="Alibaba PuHuiTi 3.0 75 SemiBold" pitchFamily="18" charset="-122"/>
                <a:cs typeface="Alibaba PuHuiTi 3.0 75 SemiBold" pitchFamily="18" charset="-122"/>
              </a:rPr>
              <a:t>Presto</a:t>
            </a:r>
          </a:p>
          <a:p>
            <a:pPr algn="ctr" defTabSz="825500">
              <a:lnSpc>
                <a:spcPct val="100000"/>
              </a:lnSpc>
              <a:defRPr sz="3200" spc="128">
                <a:solidFill>
                  <a:srgbClr val="000000"/>
                </a:solidFill>
                <a:latin typeface="+mn-lt"/>
                <a:ea typeface="+mn-ea"/>
                <a:cs typeface="+mn-cs"/>
                <a:sym typeface="Alibaba PuHuiTi 3 75 SemiBold"/>
              </a:defRPr>
            </a:pPr>
            <a:r>
              <a:rPr lang="en-US" altLang="zh-CN" b="1" dirty="0">
                <a:latin typeface="Alibaba PuHuiTi 3.0 75 SemiBold" pitchFamily="18" charset="-122"/>
                <a:ea typeface="Alibaba PuHuiTi 3.0 75 SemiBold" pitchFamily="18" charset="-122"/>
                <a:cs typeface="Alibaba PuHuiTi 3.0 75 SemiBold" pitchFamily="18" charset="-122"/>
              </a:rPr>
              <a:t>PostgreSQL</a:t>
            </a:r>
          </a:p>
        </p:txBody>
      </p:sp>
      <p:sp>
        <p:nvSpPr>
          <p:cNvPr id="15" name="文本框 8">
            <a:extLst>
              <a:ext uri="{FF2B5EF4-FFF2-40B4-BE49-F238E27FC236}">
                <a16:creationId xmlns:a16="http://schemas.microsoft.com/office/drawing/2014/main" id="{78882201-BF64-64FD-FE99-73751C1294DF}"/>
              </a:ext>
            </a:extLst>
          </p:cNvPr>
          <p:cNvSpPr txBox="1"/>
          <p:nvPr/>
        </p:nvSpPr>
        <p:spPr>
          <a:xfrm>
            <a:off x="6748608" y="9214274"/>
            <a:ext cx="3847750" cy="6612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总部业务运营人员</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16" name="Rectangle 15">
            <a:extLst>
              <a:ext uri="{FF2B5EF4-FFF2-40B4-BE49-F238E27FC236}">
                <a16:creationId xmlns:a16="http://schemas.microsoft.com/office/drawing/2014/main" id="{F43A7D08-6702-32AC-CD79-A7D96D445443}"/>
              </a:ext>
            </a:extLst>
          </p:cNvPr>
          <p:cNvSpPr/>
          <p:nvPr/>
        </p:nvSpPr>
        <p:spPr>
          <a:xfrm>
            <a:off x="17105379" y="8572663"/>
            <a:ext cx="5636831" cy="4064000"/>
          </a:xfrm>
          <a:prstGeom prst="rect">
            <a:avLst/>
          </a:prstGeom>
          <a:solidFill>
            <a:srgbClr val="F5F7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CN" sz="3200" b="0" i="0" u="none" strike="noStrike" cap="none" spc="0" normalizeH="0" baseline="0">
              <a:ln>
                <a:noFill/>
              </a:ln>
              <a:solidFill>
                <a:srgbClr val="FFFFFF"/>
              </a:solidFill>
              <a:effectLst/>
              <a:uFillTx/>
              <a:latin typeface="Alibaba PuHuiTi 3 85 Bold"/>
              <a:ea typeface="Alibaba PuHuiTi 3 85 Bold"/>
              <a:cs typeface="Alibaba PuHuiTi 3 85 Bold"/>
              <a:sym typeface="Alibaba PuHuiTi 3 85 Bold"/>
            </a:endParaRPr>
          </a:p>
        </p:txBody>
      </p:sp>
      <p:sp>
        <p:nvSpPr>
          <p:cNvPr id="18" name="圆角矩形 17">
            <a:extLst>
              <a:ext uri="{FF2B5EF4-FFF2-40B4-BE49-F238E27FC236}">
                <a16:creationId xmlns:a16="http://schemas.microsoft.com/office/drawing/2014/main" id="{956F1C6A-44A8-1F26-C194-ABBC6094C5D3}"/>
              </a:ext>
            </a:extLst>
          </p:cNvPr>
          <p:cNvSpPr/>
          <p:nvPr/>
        </p:nvSpPr>
        <p:spPr>
          <a:xfrm>
            <a:off x="11444193" y="8601456"/>
            <a:ext cx="5661186"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8" name="文本框 8">
            <a:extLst>
              <a:ext uri="{FF2B5EF4-FFF2-40B4-BE49-F238E27FC236}">
                <a16:creationId xmlns:a16="http://schemas.microsoft.com/office/drawing/2014/main" id="{52DD7B90-F2B5-22AE-804D-C5836912A198}"/>
              </a:ext>
            </a:extLst>
          </p:cNvPr>
          <p:cNvSpPr txBox="1"/>
          <p:nvPr/>
        </p:nvSpPr>
        <p:spPr>
          <a:xfrm>
            <a:off x="6722205" y="4084074"/>
            <a:ext cx="3847750" cy="97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管理层经营数据探查</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19" name="文本框 8">
            <a:extLst>
              <a:ext uri="{FF2B5EF4-FFF2-40B4-BE49-F238E27FC236}">
                <a16:creationId xmlns:a16="http://schemas.microsoft.com/office/drawing/2014/main" id="{6E32FED2-6D65-28A4-5509-9DCB30193A09}"/>
              </a:ext>
            </a:extLst>
          </p:cNvPr>
          <p:cNvSpPr txBox="1"/>
          <p:nvPr/>
        </p:nvSpPr>
        <p:spPr>
          <a:xfrm>
            <a:off x="12192000" y="4220636"/>
            <a:ext cx="4128625" cy="7092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痛点</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22" name="文本框 8">
            <a:extLst>
              <a:ext uri="{FF2B5EF4-FFF2-40B4-BE49-F238E27FC236}">
                <a16:creationId xmlns:a16="http://schemas.microsoft.com/office/drawing/2014/main" id="{83A8A42D-924B-7DB0-D896-1542C706908B}"/>
              </a:ext>
            </a:extLst>
          </p:cNvPr>
          <p:cNvSpPr txBox="1"/>
          <p:nvPr/>
        </p:nvSpPr>
        <p:spPr>
          <a:xfrm>
            <a:off x="17593056" y="4220636"/>
            <a:ext cx="5266499" cy="8035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升级需求</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10" name="TextBox 9">
            <a:extLst>
              <a:ext uri="{FF2B5EF4-FFF2-40B4-BE49-F238E27FC236}">
                <a16:creationId xmlns:a16="http://schemas.microsoft.com/office/drawing/2014/main" id="{D7D159A2-E9AD-74AF-142F-BF21D5B45803}"/>
              </a:ext>
            </a:extLst>
          </p:cNvPr>
          <p:cNvSpPr txBox="1"/>
          <p:nvPr/>
        </p:nvSpPr>
        <p:spPr>
          <a:xfrm>
            <a:off x="6210174" y="4929864"/>
            <a:ext cx="4329349" cy="22595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业务洞察</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问题定位</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趋势预测</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经营全貌概览</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14" name="TextBox 13">
            <a:extLst>
              <a:ext uri="{FF2B5EF4-FFF2-40B4-BE49-F238E27FC236}">
                <a16:creationId xmlns:a16="http://schemas.microsoft.com/office/drawing/2014/main" id="{D4DCDB47-9986-3742-B997-064C6A2EE67A}"/>
              </a:ext>
            </a:extLst>
          </p:cNvPr>
          <p:cNvSpPr txBox="1"/>
          <p:nvPr/>
        </p:nvSpPr>
        <p:spPr>
          <a:xfrm>
            <a:off x="11685510" y="4953332"/>
            <a:ext cx="5040554" cy="22595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多轮清洗计算，数据链路长</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en-US" altLang="zh-CN" spc="120" dirty="0">
                <a:latin typeface="Alibaba PuHuiTi 3.0 55 Regular" pitchFamily="18" charset="-122"/>
                <a:ea typeface="Alibaba PuHuiTi 3.0 55 Regular" pitchFamily="18" charset="-122"/>
                <a:cs typeface="Alibaba PuHuiTi 3.0 55 Regular" pitchFamily="18" charset="-122"/>
              </a:rPr>
              <a:t>PG</a:t>
            </a:r>
            <a:r>
              <a:rPr lang="zh-CN" altLang="en-US" spc="120" dirty="0">
                <a:latin typeface="Alibaba PuHuiTi 3.0 55 Regular" pitchFamily="18" charset="-122"/>
                <a:ea typeface="Alibaba PuHuiTi 3.0 55 Regular" pitchFamily="18" charset="-122"/>
                <a:cs typeface="Alibaba PuHuiTi 3.0 55 Regular" pitchFamily="18" charset="-122"/>
              </a:rPr>
              <a:t> 扩容成本高</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导数冗余、资源浪费</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应用层需配合改造</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21" name="TextBox 20">
            <a:extLst>
              <a:ext uri="{FF2B5EF4-FFF2-40B4-BE49-F238E27FC236}">
                <a16:creationId xmlns:a16="http://schemas.microsoft.com/office/drawing/2014/main" id="{6BF04557-4DCF-44BB-E1EB-0C7E3B2714AC}"/>
              </a:ext>
            </a:extLst>
          </p:cNvPr>
          <p:cNvSpPr txBox="1"/>
          <p:nvPr/>
        </p:nvSpPr>
        <p:spPr>
          <a:xfrm>
            <a:off x="17081104" y="4963042"/>
            <a:ext cx="6190246" cy="22595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大规模数据处理能力</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报表产出时效性</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报表查询响应在百毫秒内</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资源成本控制</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26" name="TextBox 25">
            <a:extLst>
              <a:ext uri="{FF2B5EF4-FFF2-40B4-BE49-F238E27FC236}">
                <a16:creationId xmlns:a16="http://schemas.microsoft.com/office/drawing/2014/main" id="{DCBE053F-762E-B55A-66B2-E1806331D5E9}"/>
              </a:ext>
            </a:extLst>
          </p:cNvPr>
          <p:cNvSpPr txBox="1"/>
          <p:nvPr/>
        </p:nvSpPr>
        <p:spPr>
          <a:xfrm>
            <a:off x="6210174" y="9904313"/>
            <a:ext cx="4746342" cy="22595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客户经营</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产品、理赔、</a:t>
            </a:r>
            <a:r>
              <a:rPr lang="zh-CN" altLang="en-CN" spc="120" dirty="0">
                <a:latin typeface="Alibaba PuHuiTi 3.0 55 Regular" pitchFamily="18" charset="-122"/>
                <a:ea typeface="Alibaba PuHuiTi 3.0 55 Regular" pitchFamily="18" charset="-122"/>
                <a:cs typeface="Alibaba PuHuiTi 3.0 55 Regular" pitchFamily="18" charset="-122"/>
              </a:rPr>
              <a:t>核保</a:t>
            </a:r>
            <a:r>
              <a:rPr lang="zh-CN" altLang="en-US" spc="120" dirty="0">
                <a:latin typeface="Alibaba PuHuiTi 3.0 55 Regular" pitchFamily="18" charset="-122"/>
                <a:ea typeface="Alibaba PuHuiTi 3.0 55 Regular" pitchFamily="18" charset="-122"/>
                <a:cs typeface="Alibaba PuHuiTi 3.0 55 Regular" pitchFamily="18" charset="-122"/>
              </a:rPr>
              <a:t>等数据可视化分析</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指标</a:t>
            </a:r>
            <a:r>
              <a:rPr lang="zh-CN" altLang="en-CN" spc="120" dirty="0">
                <a:latin typeface="Alibaba PuHuiTi 3.0 55 Regular" pitchFamily="18" charset="-122"/>
                <a:ea typeface="Alibaba PuHuiTi 3.0 55 Regular" pitchFamily="18" charset="-122"/>
                <a:cs typeface="Alibaba PuHuiTi 3.0 55 Regular" pitchFamily="18" charset="-122"/>
              </a:rPr>
              <a:t>数据</a:t>
            </a:r>
            <a:r>
              <a:rPr lang="zh-CN" altLang="en-US" spc="120" dirty="0">
                <a:latin typeface="Alibaba PuHuiTi 3.0 55 Regular" pitchFamily="18" charset="-122"/>
                <a:ea typeface="Alibaba PuHuiTi 3.0 55 Regular" pitchFamily="18" charset="-122"/>
                <a:cs typeface="Alibaba PuHuiTi 3.0 55 Regular" pitchFamily="18" charset="-122"/>
              </a:rPr>
              <a:t>集订阅</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27" name="文本框 8">
            <a:extLst>
              <a:ext uri="{FF2B5EF4-FFF2-40B4-BE49-F238E27FC236}">
                <a16:creationId xmlns:a16="http://schemas.microsoft.com/office/drawing/2014/main" id="{3F425661-8476-BB85-A224-A0CD85953F1C}"/>
              </a:ext>
            </a:extLst>
          </p:cNvPr>
          <p:cNvSpPr txBox="1"/>
          <p:nvPr/>
        </p:nvSpPr>
        <p:spPr>
          <a:xfrm>
            <a:off x="12192000" y="9214274"/>
            <a:ext cx="4128625" cy="7092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痛点</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29" name="TextBox 28">
            <a:extLst>
              <a:ext uri="{FF2B5EF4-FFF2-40B4-BE49-F238E27FC236}">
                <a16:creationId xmlns:a16="http://schemas.microsoft.com/office/drawing/2014/main" id="{E71E6EE2-7B53-9028-3796-8F8268EE508D}"/>
              </a:ext>
            </a:extLst>
          </p:cNvPr>
          <p:cNvSpPr txBox="1"/>
          <p:nvPr/>
        </p:nvSpPr>
        <p:spPr>
          <a:xfrm>
            <a:off x="11685510" y="9875520"/>
            <a:ext cx="5040554" cy="17055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查询性能不及预期</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en-US" altLang="zh-CN" spc="120" dirty="0">
                <a:latin typeface="Alibaba PuHuiTi 3.0 55 Regular" pitchFamily="18" charset="-122"/>
                <a:ea typeface="Alibaba PuHuiTi 3.0 55 Regular" pitchFamily="18" charset="-122"/>
                <a:cs typeface="Alibaba PuHuiTi 3.0 55 Regular" pitchFamily="18" charset="-122"/>
              </a:rPr>
              <a:t>Hive</a:t>
            </a:r>
            <a:r>
              <a:rPr lang="zh-CN" altLang="en-US" spc="120" dirty="0">
                <a:latin typeface="Alibaba PuHuiTi 3.0 55 Regular" pitchFamily="18" charset="-122"/>
                <a:ea typeface="Alibaba PuHuiTi 3.0 55 Regular" pitchFamily="18" charset="-122"/>
                <a:cs typeface="Alibaba PuHuiTi 3.0 55 Regular" pitchFamily="18" charset="-122"/>
              </a:rPr>
              <a:t> 权限管理不清晰</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缺少资源隔离限制</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31" name="TextBox 30">
            <a:extLst>
              <a:ext uri="{FF2B5EF4-FFF2-40B4-BE49-F238E27FC236}">
                <a16:creationId xmlns:a16="http://schemas.microsoft.com/office/drawing/2014/main" id="{2E061543-5385-D7DC-6944-674C6E279860}"/>
              </a:ext>
            </a:extLst>
          </p:cNvPr>
          <p:cNvSpPr txBox="1"/>
          <p:nvPr/>
        </p:nvSpPr>
        <p:spPr>
          <a:xfrm>
            <a:off x="17709313" y="9325966"/>
            <a:ext cx="2396190" cy="5975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升级需求</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33" name="TextBox 32">
            <a:extLst>
              <a:ext uri="{FF2B5EF4-FFF2-40B4-BE49-F238E27FC236}">
                <a16:creationId xmlns:a16="http://schemas.microsoft.com/office/drawing/2014/main" id="{2A503496-1151-4273-DA3F-26F1A85B08BC}"/>
              </a:ext>
            </a:extLst>
          </p:cNvPr>
          <p:cNvSpPr txBox="1"/>
          <p:nvPr/>
        </p:nvSpPr>
        <p:spPr>
          <a:xfrm>
            <a:off x="17221854" y="9875520"/>
            <a:ext cx="3961746" cy="17055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支持高并发查询</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支持低延迟响应</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指标复用率</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Tree>
    <p:extLst>
      <p:ext uri="{BB962C8B-B14F-4D97-AF65-F5344CB8AC3E}">
        <p14:creationId xmlns:p14="http://schemas.microsoft.com/office/powerpoint/2010/main" val="1951306224"/>
      </p:ext>
    </p:extLst>
  </p:cSld>
  <p:clrMapOvr>
    <a:masterClrMapping/>
  </p:clrMapOvr>
  <p:transition spd="med"/>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3E047-0B9F-B291-A7E3-40E1A7C88026}"/>
              </a:ext>
            </a:extLst>
          </p:cNvPr>
          <p:cNvSpPr>
            <a:spLocks noGrp="1"/>
          </p:cNvSpPr>
          <p:nvPr>
            <p:ph type="title"/>
          </p:nvPr>
        </p:nvSpPr>
        <p:spPr/>
        <p:txBody>
          <a:bodyPr/>
          <a:lstStyle/>
          <a:p>
            <a:r>
              <a:rPr lang="en-CN" dirty="0"/>
              <a:t>早期应用痛点</a:t>
            </a:r>
          </a:p>
        </p:txBody>
      </p:sp>
      <p:sp>
        <p:nvSpPr>
          <p:cNvPr id="3" name="圆角矩形 17">
            <a:extLst>
              <a:ext uri="{FF2B5EF4-FFF2-40B4-BE49-F238E27FC236}">
                <a16:creationId xmlns:a16="http://schemas.microsoft.com/office/drawing/2014/main" id="{1391855E-2BF1-D782-6887-351D3B0C2137}"/>
              </a:ext>
            </a:extLst>
          </p:cNvPr>
          <p:cNvSpPr/>
          <p:nvPr/>
        </p:nvSpPr>
        <p:spPr>
          <a:xfrm>
            <a:off x="2028668" y="8572663"/>
            <a:ext cx="9419621"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4" name="圆角矩形 17">
            <a:extLst>
              <a:ext uri="{FF2B5EF4-FFF2-40B4-BE49-F238E27FC236}">
                <a16:creationId xmlns:a16="http://schemas.microsoft.com/office/drawing/2014/main" id="{1FEB88A3-2E28-B330-67AD-353A8F3741B7}"/>
              </a:ext>
            </a:extLst>
          </p:cNvPr>
          <p:cNvSpPr/>
          <p:nvPr/>
        </p:nvSpPr>
        <p:spPr>
          <a:xfrm>
            <a:off x="1996188" y="8601456"/>
            <a:ext cx="9488677"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5" name="圆角矩形 20">
            <a:extLst>
              <a:ext uri="{FF2B5EF4-FFF2-40B4-BE49-F238E27FC236}">
                <a16:creationId xmlns:a16="http://schemas.microsoft.com/office/drawing/2014/main" id="{9F15BBA2-E3D4-ACE0-0039-080D62225D40}"/>
              </a:ext>
            </a:extLst>
          </p:cNvPr>
          <p:cNvSpPr/>
          <p:nvPr/>
        </p:nvSpPr>
        <p:spPr>
          <a:xfrm>
            <a:off x="1996188" y="8601456"/>
            <a:ext cx="3847750" cy="4064000"/>
          </a:xfrm>
          <a:prstGeom prst="roundRect">
            <a:avLst>
              <a:gd name="adj" fmla="val 0"/>
            </a:avLst>
          </a:prstGeom>
          <a:solidFill>
            <a:srgbClr val="4040FF">
              <a:alpha val="16078"/>
            </a:srgb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ctr" defTabSz="825500">
              <a:lnSpc>
                <a:spcPct val="100000"/>
              </a:lnSpc>
              <a:defRPr sz="3200" spc="128">
                <a:solidFill>
                  <a:srgbClr val="000000"/>
                </a:solidFill>
                <a:latin typeface="+mn-lt"/>
                <a:ea typeface="+mn-ea"/>
                <a:cs typeface="+mn-cs"/>
                <a:sym typeface="Alibaba PuHuiTi 3 75 SemiBold"/>
              </a:defRPr>
            </a:pPr>
            <a:r>
              <a:rPr lang="zh-CN" altLang="en-US" b="1" dirty="0">
                <a:latin typeface="Alibaba PuHuiTi 3.0 75 SemiBold" pitchFamily="18" charset="-122"/>
                <a:ea typeface="Alibaba PuHuiTi 3.0 75 SemiBold" pitchFamily="18" charset="-122"/>
                <a:cs typeface="Alibaba PuHuiTi 3.0 75 SemiBold" pitchFamily="18" charset="-122"/>
              </a:rPr>
              <a:t>人群圈选</a:t>
            </a:r>
            <a:endParaRPr lang="en-US" altLang="zh-CN" b="1" dirty="0">
              <a:latin typeface="Alibaba PuHuiTi 3.0 75 SemiBold" pitchFamily="18" charset="-122"/>
              <a:ea typeface="Alibaba PuHuiTi 3.0 75 SemiBold" pitchFamily="18" charset="-122"/>
              <a:cs typeface="Alibaba PuHuiTi 3.0 75 SemiBold" pitchFamily="18" charset="-122"/>
            </a:endParaRPr>
          </a:p>
          <a:p>
            <a:pPr algn="ctr" defTabSz="825500">
              <a:lnSpc>
                <a:spcPct val="100000"/>
              </a:lnSpc>
              <a:defRPr sz="3200" spc="128">
                <a:solidFill>
                  <a:srgbClr val="000000"/>
                </a:solidFill>
                <a:latin typeface="+mn-lt"/>
                <a:ea typeface="+mn-ea"/>
                <a:cs typeface="+mn-cs"/>
                <a:sym typeface="Alibaba PuHuiTi 3 75 SemiBold"/>
              </a:defRPr>
            </a:pPr>
            <a:endParaRPr lang="en-US" altLang="zh-CN" b="1" dirty="0">
              <a:latin typeface="Alibaba PuHuiTi 3.0 75 SemiBold" pitchFamily="18" charset="-122"/>
              <a:ea typeface="Alibaba PuHuiTi 3.0 75 SemiBold" pitchFamily="18" charset="-122"/>
              <a:cs typeface="Alibaba PuHuiTi 3.0 75 SemiBold" pitchFamily="18" charset="-122"/>
            </a:endParaRPr>
          </a:p>
          <a:p>
            <a:pPr algn="ctr" defTabSz="825500">
              <a:lnSpc>
                <a:spcPct val="100000"/>
              </a:lnSpc>
              <a:defRPr sz="3200" spc="128">
                <a:solidFill>
                  <a:srgbClr val="000000"/>
                </a:solidFill>
                <a:latin typeface="+mn-lt"/>
                <a:ea typeface="+mn-ea"/>
                <a:cs typeface="+mn-cs"/>
                <a:sym typeface="Alibaba PuHuiTi 3 75 SemiBold"/>
              </a:defRPr>
            </a:pPr>
            <a:r>
              <a:rPr lang="en-US" altLang="zh-CN" b="1" dirty="0" err="1">
                <a:latin typeface="Alibaba PuHuiTi 3.0 75 SemiBold" pitchFamily="18" charset="-122"/>
                <a:ea typeface="Alibaba PuHuiTi 3.0 75 SemiBold" pitchFamily="18" charset="-122"/>
                <a:cs typeface="Alibaba PuHuiTi 3.0 75 SemiBold" pitchFamily="18" charset="-122"/>
              </a:rPr>
              <a:t>Clickhouse</a:t>
            </a:r>
            <a:endParaRPr lang="en-US" altLang="zh-CN" b="1" dirty="0">
              <a:latin typeface="Alibaba PuHuiTi 3.0 75 SemiBold" pitchFamily="18" charset="-122"/>
              <a:ea typeface="Alibaba PuHuiTi 3.0 75 SemiBold" pitchFamily="18" charset="-122"/>
              <a:cs typeface="Alibaba PuHuiTi 3.0 75 SemiBold" pitchFamily="18" charset="-122"/>
            </a:endParaRPr>
          </a:p>
          <a:p>
            <a:pPr algn="ctr" defTabSz="825500">
              <a:lnSpc>
                <a:spcPct val="100000"/>
              </a:lnSpc>
              <a:defRPr sz="3200" spc="128">
                <a:solidFill>
                  <a:srgbClr val="000000"/>
                </a:solidFill>
                <a:latin typeface="+mn-lt"/>
                <a:ea typeface="+mn-ea"/>
                <a:cs typeface="+mn-cs"/>
                <a:sym typeface="Alibaba PuHuiTi 3 75 SemiBold"/>
              </a:defRPr>
            </a:pPr>
            <a:r>
              <a:rPr lang="en-US" altLang="zh-CN" b="1" dirty="0" err="1">
                <a:latin typeface="Alibaba PuHuiTi 3.0 75 SemiBold" pitchFamily="18" charset="-122"/>
                <a:ea typeface="Alibaba PuHuiTi 3.0 75 SemiBold" pitchFamily="18" charset="-122"/>
                <a:cs typeface="Alibaba PuHuiTi 3.0 75 SemiBold" pitchFamily="18" charset="-122"/>
              </a:rPr>
              <a:t>Kylin</a:t>
            </a:r>
            <a:endParaRPr lang="en-US" altLang="zh-CN" b="1" dirty="0">
              <a:latin typeface="Alibaba PuHuiTi 3.0 75 SemiBold" pitchFamily="18" charset="-122"/>
              <a:ea typeface="Alibaba PuHuiTi 3.0 75 SemiBold" pitchFamily="18" charset="-122"/>
              <a:cs typeface="Alibaba PuHuiTi 3.0 75 SemiBold" pitchFamily="18" charset="-122"/>
            </a:endParaRPr>
          </a:p>
        </p:txBody>
      </p:sp>
      <p:sp>
        <p:nvSpPr>
          <p:cNvPr id="12" name="文本框 8">
            <a:extLst>
              <a:ext uri="{FF2B5EF4-FFF2-40B4-BE49-F238E27FC236}">
                <a16:creationId xmlns:a16="http://schemas.microsoft.com/office/drawing/2014/main" id="{7D2EF433-0290-E35D-6863-F8484A41853E}"/>
              </a:ext>
            </a:extLst>
          </p:cNvPr>
          <p:cNvSpPr txBox="1"/>
          <p:nvPr/>
        </p:nvSpPr>
        <p:spPr>
          <a:xfrm>
            <a:off x="6512311" y="8709993"/>
            <a:ext cx="3847750" cy="9809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495300" lvl="2" indent="0">
              <a:lnSpc>
                <a:spcPct val="150000"/>
              </a:lnSpc>
              <a:buSzPct val="100000"/>
            </a:pP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15" name="Rectangle 14">
            <a:extLst>
              <a:ext uri="{FF2B5EF4-FFF2-40B4-BE49-F238E27FC236}">
                <a16:creationId xmlns:a16="http://schemas.microsoft.com/office/drawing/2014/main" id="{837DE613-A0E3-1C2F-ACE9-288440DBC319}"/>
              </a:ext>
            </a:extLst>
          </p:cNvPr>
          <p:cNvSpPr/>
          <p:nvPr/>
        </p:nvSpPr>
        <p:spPr>
          <a:xfrm>
            <a:off x="17105379" y="8572663"/>
            <a:ext cx="5636831" cy="4064000"/>
          </a:xfrm>
          <a:prstGeom prst="rect">
            <a:avLst/>
          </a:prstGeom>
          <a:solidFill>
            <a:srgbClr val="F5F7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CN" sz="3200" b="0" i="0" u="none" strike="noStrike" cap="none" spc="0" normalizeH="0" baseline="0">
              <a:ln>
                <a:noFill/>
              </a:ln>
              <a:solidFill>
                <a:srgbClr val="FFFFFF"/>
              </a:solidFill>
              <a:effectLst/>
              <a:uFillTx/>
              <a:latin typeface="Alibaba PuHuiTi 3 85 Bold"/>
              <a:ea typeface="Alibaba PuHuiTi 3 85 Bold"/>
              <a:cs typeface="Alibaba PuHuiTi 3 85 Bold"/>
              <a:sym typeface="Alibaba PuHuiTi 3 85 Bold"/>
            </a:endParaRPr>
          </a:p>
        </p:txBody>
      </p:sp>
      <p:sp>
        <p:nvSpPr>
          <p:cNvPr id="16" name="圆角矩形 17">
            <a:extLst>
              <a:ext uri="{FF2B5EF4-FFF2-40B4-BE49-F238E27FC236}">
                <a16:creationId xmlns:a16="http://schemas.microsoft.com/office/drawing/2014/main" id="{4C4FF736-E2F5-FD78-6DA8-83B8BB31A567}"/>
              </a:ext>
            </a:extLst>
          </p:cNvPr>
          <p:cNvSpPr/>
          <p:nvPr/>
        </p:nvSpPr>
        <p:spPr>
          <a:xfrm>
            <a:off x="11444193" y="8601456"/>
            <a:ext cx="5661186"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17" name="文本框 8">
            <a:extLst>
              <a:ext uri="{FF2B5EF4-FFF2-40B4-BE49-F238E27FC236}">
                <a16:creationId xmlns:a16="http://schemas.microsoft.com/office/drawing/2014/main" id="{2911C536-B85F-5D60-8ED9-668D4118383F}"/>
              </a:ext>
            </a:extLst>
          </p:cNvPr>
          <p:cNvSpPr txBox="1"/>
          <p:nvPr/>
        </p:nvSpPr>
        <p:spPr>
          <a:xfrm>
            <a:off x="17553527" y="9078526"/>
            <a:ext cx="3847750" cy="8857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升级需求</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18" name="文本框 8">
            <a:extLst>
              <a:ext uri="{FF2B5EF4-FFF2-40B4-BE49-F238E27FC236}">
                <a16:creationId xmlns:a16="http://schemas.microsoft.com/office/drawing/2014/main" id="{FAC288AF-63DB-485D-1DAA-0BDE9BAD13D3}"/>
              </a:ext>
            </a:extLst>
          </p:cNvPr>
          <p:cNvSpPr txBox="1"/>
          <p:nvPr/>
        </p:nvSpPr>
        <p:spPr>
          <a:xfrm>
            <a:off x="11605743" y="9359392"/>
            <a:ext cx="5933504" cy="32129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994063" lvl="2" indent="-498763">
              <a:lnSpc>
                <a:spcPct val="150000"/>
              </a:lnSpc>
              <a:buSzPct val="100000"/>
              <a:buFont typeface="Alibaba PuHuiTi 3 55 Regular"/>
              <a:buChar char="✓"/>
            </a:pPr>
            <a:r>
              <a:rPr lang="en-US" altLang="zh-CN" spc="120" dirty="0">
                <a:latin typeface="Alibaba PuHuiTi 3.0 55 Regular" pitchFamily="18" charset="-122"/>
                <a:ea typeface="Alibaba PuHuiTi 3.0 55 Regular" pitchFamily="18" charset="-122"/>
                <a:cs typeface="Alibaba PuHuiTi 3.0 55 Regular" pitchFamily="18" charset="-122"/>
              </a:rPr>
              <a:t>CK </a:t>
            </a:r>
            <a:r>
              <a:rPr lang="zh-CN" altLang="en-US" spc="120" dirty="0">
                <a:latin typeface="Alibaba PuHuiTi 3.0 55 Regular" pitchFamily="18" charset="-122"/>
                <a:ea typeface="Alibaba PuHuiTi 3.0 55 Regular" pitchFamily="18" charset="-122"/>
                <a:cs typeface="Alibaba PuHuiTi 3.0 55 Regular" pitchFamily="18" charset="-122"/>
              </a:rPr>
              <a:t>难以支撑 </a:t>
            </a:r>
            <a:r>
              <a:rPr lang="en-US" altLang="zh-CN" spc="120" dirty="0">
                <a:latin typeface="Alibaba PuHuiTi 3.0 55 Regular" pitchFamily="18" charset="-122"/>
                <a:ea typeface="Alibaba PuHuiTi 3.0 55 Regular" pitchFamily="18" charset="-122"/>
                <a:cs typeface="Alibaba PuHuiTi 3.0 55 Regular" pitchFamily="18" charset="-122"/>
              </a:rPr>
              <a:t>200</a:t>
            </a:r>
            <a:r>
              <a:rPr lang="zh-CN" altLang="en-US" spc="120" dirty="0">
                <a:latin typeface="Alibaba PuHuiTi 3.0 55 Regular" pitchFamily="18" charset="-122"/>
                <a:ea typeface="Alibaba PuHuiTi 3.0 55 Regular" pitchFamily="18" charset="-122"/>
                <a:cs typeface="Alibaba PuHuiTi 3.0 55 Regular" pitchFamily="18" charset="-122"/>
              </a:rPr>
              <a:t> 人并发查询</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组件语法差别，适配成本高</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依赖人工判断、灵活度不足</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运维成本高</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19" name="圆角矩形 17">
            <a:extLst>
              <a:ext uri="{FF2B5EF4-FFF2-40B4-BE49-F238E27FC236}">
                <a16:creationId xmlns:a16="http://schemas.microsoft.com/office/drawing/2014/main" id="{666396F8-2DC8-D94E-94D8-64576A142CF0}"/>
              </a:ext>
            </a:extLst>
          </p:cNvPr>
          <p:cNvSpPr/>
          <p:nvPr/>
        </p:nvSpPr>
        <p:spPr>
          <a:xfrm>
            <a:off x="2028668" y="3376921"/>
            <a:ext cx="9419621"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20" name="圆角矩形 17">
            <a:extLst>
              <a:ext uri="{FF2B5EF4-FFF2-40B4-BE49-F238E27FC236}">
                <a16:creationId xmlns:a16="http://schemas.microsoft.com/office/drawing/2014/main" id="{7B8B7E2F-0F6D-3EB0-B2EF-19DF1938F37C}"/>
              </a:ext>
            </a:extLst>
          </p:cNvPr>
          <p:cNvSpPr/>
          <p:nvPr/>
        </p:nvSpPr>
        <p:spPr>
          <a:xfrm>
            <a:off x="1996188" y="3405714"/>
            <a:ext cx="9488677"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21" name="圆角矩形 20">
            <a:extLst>
              <a:ext uri="{FF2B5EF4-FFF2-40B4-BE49-F238E27FC236}">
                <a16:creationId xmlns:a16="http://schemas.microsoft.com/office/drawing/2014/main" id="{9E128342-E3AA-54E8-1C5F-CAF81F840B97}"/>
              </a:ext>
            </a:extLst>
          </p:cNvPr>
          <p:cNvSpPr/>
          <p:nvPr/>
        </p:nvSpPr>
        <p:spPr>
          <a:xfrm>
            <a:off x="1996188" y="3405714"/>
            <a:ext cx="3847750" cy="4064000"/>
          </a:xfrm>
          <a:prstGeom prst="roundRect">
            <a:avLst>
              <a:gd name="adj" fmla="val 0"/>
            </a:avLst>
          </a:prstGeom>
          <a:solidFill>
            <a:srgbClr val="4040FF">
              <a:alpha val="16078"/>
            </a:srgb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ctr" defTabSz="825500">
              <a:lnSpc>
                <a:spcPct val="100000"/>
              </a:lnSpc>
              <a:defRPr sz="3200" spc="128">
                <a:solidFill>
                  <a:srgbClr val="000000"/>
                </a:solidFill>
                <a:latin typeface="+mn-lt"/>
                <a:ea typeface="+mn-ea"/>
                <a:cs typeface="+mn-cs"/>
                <a:sym typeface="Alibaba PuHuiTi 3 75 SemiBold"/>
              </a:defRPr>
            </a:pPr>
            <a:r>
              <a:rPr lang="zh-CN" altLang="en-CN" b="1" dirty="0">
                <a:latin typeface="Alibaba PuHuiTi 3.0 75 SemiBold" pitchFamily="18" charset="-122"/>
                <a:ea typeface="Alibaba PuHuiTi 3.0 75 SemiBold" pitchFamily="18" charset="-122"/>
                <a:cs typeface="Alibaba PuHuiTi 3.0 75 SemiBold" pitchFamily="18" charset="-122"/>
              </a:rPr>
              <a:t>多维</a:t>
            </a:r>
            <a:r>
              <a:rPr lang="zh-CN" altLang="en-US" b="1" dirty="0">
                <a:latin typeface="Alibaba PuHuiTi 3.0 75 SemiBold" pitchFamily="18" charset="-122"/>
                <a:ea typeface="Alibaba PuHuiTi 3.0 75 SemiBold" pitchFamily="18" charset="-122"/>
                <a:cs typeface="Alibaba PuHuiTi 3.0 75 SemiBold" pitchFamily="18" charset="-122"/>
              </a:rPr>
              <a:t>分析</a:t>
            </a:r>
            <a:endParaRPr lang="en-US" altLang="zh-CN" b="1" dirty="0">
              <a:latin typeface="Alibaba PuHuiTi 3.0 75 SemiBold" pitchFamily="18" charset="-122"/>
              <a:ea typeface="Alibaba PuHuiTi 3.0 75 SemiBold" pitchFamily="18" charset="-122"/>
              <a:cs typeface="Alibaba PuHuiTi 3.0 75 SemiBold" pitchFamily="18" charset="-122"/>
            </a:endParaRPr>
          </a:p>
          <a:p>
            <a:pPr algn="ctr" defTabSz="825500">
              <a:lnSpc>
                <a:spcPct val="100000"/>
              </a:lnSpc>
              <a:defRPr sz="3200" spc="128">
                <a:solidFill>
                  <a:srgbClr val="000000"/>
                </a:solidFill>
                <a:latin typeface="+mn-lt"/>
                <a:ea typeface="+mn-ea"/>
                <a:cs typeface="+mn-cs"/>
                <a:sym typeface="Alibaba PuHuiTi 3 75 SemiBold"/>
              </a:defRPr>
            </a:pPr>
            <a:endParaRPr lang="en-US" altLang="zh-CN" b="1" dirty="0">
              <a:latin typeface="Alibaba PuHuiTi 3.0 75 SemiBold" pitchFamily="18" charset="-122"/>
              <a:ea typeface="Alibaba PuHuiTi 3.0 75 SemiBold" pitchFamily="18" charset="-122"/>
              <a:cs typeface="Alibaba PuHuiTi 3.0 75 SemiBold" pitchFamily="18" charset="-122"/>
            </a:endParaRPr>
          </a:p>
          <a:p>
            <a:pPr algn="ctr" defTabSz="825500">
              <a:lnSpc>
                <a:spcPct val="100000"/>
              </a:lnSpc>
              <a:defRPr sz="3200" spc="128">
                <a:solidFill>
                  <a:srgbClr val="000000"/>
                </a:solidFill>
                <a:latin typeface="+mn-lt"/>
                <a:ea typeface="+mn-ea"/>
                <a:cs typeface="+mn-cs"/>
                <a:sym typeface="Alibaba PuHuiTi 3 75 SemiBold"/>
              </a:defRPr>
            </a:pPr>
            <a:r>
              <a:rPr lang="en-US" altLang="zh-CN" b="1" dirty="0">
                <a:latin typeface="Alibaba PuHuiTi 3.0 75 SemiBold" pitchFamily="18" charset="-122"/>
                <a:ea typeface="Alibaba PuHuiTi 3.0 75 SemiBold" pitchFamily="18" charset="-122"/>
                <a:cs typeface="Alibaba PuHuiTi 3.0 75 SemiBold" pitchFamily="18" charset="-122"/>
              </a:rPr>
              <a:t>Druid</a:t>
            </a:r>
          </a:p>
        </p:txBody>
      </p:sp>
      <p:sp>
        <p:nvSpPr>
          <p:cNvPr id="22" name="文本框 8">
            <a:extLst>
              <a:ext uri="{FF2B5EF4-FFF2-40B4-BE49-F238E27FC236}">
                <a16:creationId xmlns:a16="http://schemas.microsoft.com/office/drawing/2014/main" id="{D663A409-D63F-ECDA-A2F0-1D7A4FA4D33C}"/>
              </a:ext>
            </a:extLst>
          </p:cNvPr>
          <p:cNvSpPr txBox="1"/>
          <p:nvPr/>
        </p:nvSpPr>
        <p:spPr>
          <a:xfrm>
            <a:off x="6512311" y="4156759"/>
            <a:ext cx="3628049" cy="6457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一线业务运营人员</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23" name="Rectangle 22">
            <a:extLst>
              <a:ext uri="{FF2B5EF4-FFF2-40B4-BE49-F238E27FC236}">
                <a16:creationId xmlns:a16="http://schemas.microsoft.com/office/drawing/2014/main" id="{FCCD23CD-AA18-840C-FC6E-7738880FF6F2}"/>
              </a:ext>
            </a:extLst>
          </p:cNvPr>
          <p:cNvSpPr/>
          <p:nvPr/>
        </p:nvSpPr>
        <p:spPr>
          <a:xfrm>
            <a:off x="17105379" y="3376921"/>
            <a:ext cx="5636831" cy="4064000"/>
          </a:xfrm>
          <a:prstGeom prst="rect">
            <a:avLst/>
          </a:prstGeom>
          <a:solidFill>
            <a:srgbClr val="F5F7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CN" sz="3200" b="0" i="0" u="none" strike="noStrike" cap="none" spc="0" normalizeH="0" baseline="0">
              <a:ln>
                <a:noFill/>
              </a:ln>
              <a:solidFill>
                <a:srgbClr val="FFFFFF"/>
              </a:solidFill>
              <a:effectLst/>
              <a:uFillTx/>
              <a:latin typeface="Alibaba PuHuiTi 3 85 Bold"/>
              <a:ea typeface="Alibaba PuHuiTi 3 85 Bold"/>
              <a:cs typeface="Alibaba PuHuiTi 3 85 Bold"/>
              <a:sym typeface="Alibaba PuHuiTi 3 85 Bold"/>
            </a:endParaRPr>
          </a:p>
        </p:txBody>
      </p:sp>
      <p:sp>
        <p:nvSpPr>
          <p:cNvPr id="24" name="圆角矩形 17">
            <a:extLst>
              <a:ext uri="{FF2B5EF4-FFF2-40B4-BE49-F238E27FC236}">
                <a16:creationId xmlns:a16="http://schemas.microsoft.com/office/drawing/2014/main" id="{D48EFFEC-A0E7-45D6-D0DD-C071B1D3AB3C}"/>
              </a:ext>
            </a:extLst>
          </p:cNvPr>
          <p:cNvSpPr/>
          <p:nvPr/>
        </p:nvSpPr>
        <p:spPr>
          <a:xfrm>
            <a:off x="11444193" y="3405714"/>
            <a:ext cx="5661186" cy="4064000"/>
          </a:xfrm>
          <a:prstGeom prst="roundRect">
            <a:avLst>
              <a:gd name="adj" fmla="val 0"/>
            </a:avLst>
          </a:prstGeom>
          <a:solidFill>
            <a:srgbClr val="4040FF">
              <a:alpha val="12157"/>
            </a:srgbClr>
          </a:solidFill>
          <a:ln w="12700">
            <a:miter lim="400000"/>
          </a:ln>
        </p:spPr>
        <p:txBody>
          <a:bodyPr lIns="50800" tIns="50800" rIns="50800" bIns="50800" anchor="ctr"/>
          <a:lstStyle/>
          <a:p>
            <a:pPr algn="ctr" defTabSz="2438400">
              <a:lnSpc>
                <a:spcPct val="100000"/>
              </a:lnSpc>
            </a:pPr>
            <a:endParaRPr dirty="0">
              <a:latin typeface="Alibaba PuHuiTi 3.0 55 Regular" pitchFamily="18" charset="-122"/>
              <a:ea typeface="Alibaba PuHuiTi 3.0 55 Regular" pitchFamily="18" charset="-122"/>
              <a:cs typeface="Alibaba PuHuiTi 3.0 55 Regular" pitchFamily="18" charset="-122"/>
            </a:endParaRPr>
          </a:p>
        </p:txBody>
      </p:sp>
      <p:sp>
        <p:nvSpPr>
          <p:cNvPr id="25" name="文本框 8">
            <a:extLst>
              <a:ext uri="{FF2B5EF4-FFF2-40B4-BE49-F238E27FC236}">
                <a16:creationId xmlns:a16="http://schemas.microsoft.com/office/drawing/2014/main" id="{0C668B0F-DE1D-5993-7B7C-46B731685913}"/>
              </a:ext>
            </a:extLst>
          </p:cNvPr>
          <p:cNvSpPr txBox="1"/>
          <p:nvPr/>
        </p:nvSpPr>
        <p:spPr>
          <a:xfrm>
            <a:off x="17169856" y="4903731"/>
            <a:ext cx="4302490" cy="19258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高并发查询访问</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报表查询响应时间</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指标开发扩展性</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精确去重与关联查询</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26" name="文本框 8">
            <a:extLst>
              <a:ext uri="{FF2B5EF4-FFF2-40B4-BE49-F238E27FC236}">
                <a16:creationId xmlns:a16="http://schemas.microsoft.com/office/drawing/2014/main" id="{CCE5F9B2-2A22-D78B-710D-938AA05B9465}"/>
              </a:ext>
            </a:extLst>
          </p:cNvPr>
          <p:cNvSpPr txBox="1"/>
          <p:nvPr/>
        </p:nvSpPr>
        <p:spPr>
          <a:xfrm>
            <a:off x="11933013" y="3954489"/>
            <a:ext cx="4551286" cy="9061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痛点</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7" name="TextBox 6">
            <a:extLst>
              <a:ext uri="{FF2B5EF4-FFF2-40B4-BE49-F238E27FC236}">
                <a16:creationId xmlns:a16="http://schemas.microsoft.com/office/drawing/2014/main" id="{A957ACFD-62DF-EF0A-BE87-91733765EC89}"/>
              </a:ext>
            </a:extLst>
          </p:cNvPr>
          <p:cNvSpPr txBox="1"/>
          <p:nvPr/>
        </p:nvSpPr>
        <p:spPr>
          <a:xfrm>
            <a:off x="5908415" y="4943256"/>
            <a:ext cx="4543894" cy="17055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业务运营决策</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业绩报表</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实时数据监控和分析</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9" name="TextBox 8">
            <a:extLst>
              <a:ext uri="{FF2B5EF4-FFF2-40B4-BE49-F238E27FC236}">
                <a16:creationId xmlns:a16="http://schemas.microsoft.com/office/drawing/2014/main" id="{22536351-572C-272F-5466-57DA84D085EC}"/>
              </a:ext>
            </a:extLst>
          </p:cNvPr>
          <p:cNvSpPr txBox="1"/>
          <p:nvPr/>
        </p:nvSpPr>
        <p:spPr>
          <a:xfrm>
            <a:off x="11462482" y="4692634"/>
            <a:ext cx="5408382" cy="22595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节点重启时间超 </a:t>
            </a:r>
            <a:r>
              <a:rPr lang="en-US" altLang="zh-CN" spc="120" dirty="0">
                <a:latin typeface="Alibaba PuHuiTi 3.0 55 Regular" pitchFamily="18" charset="-122"/>
                <a:ea typeface="Alibaba PuHuiTi 3.0 55 Regular" pitchFamily="18" charset="-122"/>
                <a:cs typeface="Alibaba PuHuiTi 3.0 55 Regular" pitchFamily="18" charset="-122"/>
              </a:rPr>
              <a:t>24</a:t>
            </a:r>
            <a:r>
              <a:rPr lang="zh-CN" altLang="en-US" spc="120" dirty="0">
                <a:latin typeface="Alibaba PuHuiTi 3.0 55 Regular" pitchFamily="18" charset="-122"/>
                <a:ea typeface="Alibaba PuHuiTi 3.0 55 Regular" pitchFamily="18" charset="-122"/>
                <a:cs typeface="Alibaba PuHuiTi 3.0 55 Regular" pitchFamily="18" charset="-122"/>
              </a:rPr>
              <a:t> 小时</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查询灵活度低</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非精确去重</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运维成本高</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11" name="TextBox 10">
            <a:extLst>
              <a:ext uri="{FF2B5EF4-FFF2-40B4-BE49-F238E27FC236}">
                <a16:creationId xmlns:a16="http://schemas.microsoft.com/office/drawing/2014/main" id="{E43C5B1F-8EAF-C371-D4C6-E74619C47F0B}"/>
              </a:ext>
            </a:extLst>
          </p:cNvPr>
          <p:cNvSpPr txBox="1"/>
          <p:nvPr/>
        </p:nvSpPr>
        <p:spPr>
          <a:xfrm>
            <a:off x="17553527" y="4156759"/>
            <a:ext cx="2726481" cy="5975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升级需求</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14" name="TextBox 13">
            <a:extLst>
              <a:ext uri="{FF2B5EF4-FFF2-40B4-BE49-F238E27FC236}">
                <a16:creationId xmlns:a16="http://schemas.microsoft.com/office/drawing/2014/main" id="{10E9E8AF-993A-E462-409C-D07AF3A159D8}"/>
              </a:ext>
            </a:extLst>
          </p:cNvPr>
          <p:cNvSpPr txBox="1"/>
          <p:nvPr/>
        </p:nvSpPr>
        <p:spPr>
          <a:xfrm>
            <a:off x="6501906" y="9261119"/>
            <a:ext cx="4227485" cy="5975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总部与分公司营销人员</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28" name="TextBox 27">
            <a:extLst>
              <a:ext uri="{FF2B5EF4-FFF2-40B4-BE49-F238E27FC236}">
                <a16:creationId xmlns:a16="http://schemas.microsoft.com/office/drawing/2014/main" id="{BB3C64D6-8773-A47A-1C5E-56D002C17645}"/>
              </a:ext>
            </a:extLst>
          </p:cNvPr>
          <p:cNvSpPr txBox="1"/>
          <p:nvPr/>
        </p:nvSpPr>
        <p:spPr>
          <a:xfrm>
            <a:off x="6097356" y="9969875"/>
            <a:ext cx="5113678" cy="17055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人群圈选</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画像分析</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人群检测与追踪</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
        <p:nvSpPr>
          <p:cNvPr id="29" name="文本框 8">
            <a:extLst>
              <a:ext uri="{FF2B5EF4-FFF2-40B4-BE49-F238E27FC236}">
                <a16:creationId xmlns:a16="http://schemas.microsoft.com/office/drawing/2014/main" id="{106D5444-C52F-AFD6-0924-2C9BEAAC32DF}"/>
              </a:ext>
            </a:extLst>
          </p:cNvPr>
          <p:cNvSpPr txBox="1"/>
          <p:nvPr/>
        </p:nvSpPr>
        <p:spPr>
          <a:xfrm>
            <a:off x="11991061" y="9078526"/>
            <a:ext cx="4551286" cy="9061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pPr marL="35560" lvl="1" indent="0">
              <a:lnSpc>
                <a:spcPct val="150000"/>
              </a:lnSpc>
              <a:buSzPct val="100000"/>
            </a:pPr>
            <a:r>
              <a:rPr lang="zh-CN" altLang="en-US" b="1" spc="120" dirty="0">
                <a:latin typeface="Alibaba PuHuiTi 3.0 55 Regular" pitchFamily="18" charset="-122"/>
                <a:ea typeface="Alibaba PuHuiTi 3.0 55 Regular" pitchFamily="18" charset="-122"/>
                <a:cs typeface="Alibaba PuHuiTi 3.0 55 Regular" pitchFamily="18" charset="-122"/>
              </a:rPr>
              <a:t>痛点</a:t>
            </a:r>
            <a:endParaRPr lang="en-US" altLang="zh-CN" b="1" spc="120" dirty="0">
              <a:latin typeface="Alibaba PuHuiTi 3.0 55 Regular" pitchFamily="18" charset="-122"/>
              <a:ea typeface="Alibaba PuHuiTi 3.0 55 Regular" pitchFamily="18" charset="-122"/>
              <a:cs typeface="Alibaba PuHuiTi 3.0 55 Regular" pitchFamily="18" charset="-122"/>
            </a:endParaRPr>
          </a:p>
        </p:txBody>
      </p:sp>
      <p:sp>
        <p:nvSpPr>
          <p:cNvPr id="31" name="TextBox 30">
            <a:extLst>
              <a:ext uri="{FF2B5EF4-FFF2-40B4-BE49-F238E27FC236}">
                <a16:creationId xmlns:a16="http://schemas.microsoft.com/office/drawing/2014/main" id="{4B3638B2-EB54-D04E-EE13-D8E34389F5B7}"/>
              </a:ext>
            </a:extLst>
          </p:cNvPr>
          <p:cNvSpPr txBox="1"/>
          <p:nvPr/>
        </p:nvSpPr>
        <p:spPr>
          <a:xfrm>
            <a:off x="17048543" y="9847955"/>
            <a:ext cx="4598350" cy="22595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支持高并发查询</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CN" spc="120" dirty="0">
                <a:latin typeface="Alibaba PuHuiTi 3.0 55 Regular" pitchFamily="18" charset="-122"/>
                <a:ea typeface="Alibaba PuHuiTi 3.0 55 Regular" pitchFamily="18" charset="-122"/>
                <a:cs typeface="Alibaba PuHuiTi 3.0 55 Regular" pitchFamily="18" charset="-122"/>
              </a:rPr>
              <a:t>多表</a:t>
            </a:r>
            <a:r>
              <a:rPr lang="zh-CN" altLang="en-US" spc="120" dirty="0">
                <a:latin typeface="Alibaba PuHuiTi 3.0 55 Regular" pitchFamily="18" charset="-122"/>
                <a:ea typeface="Alibaba PuHuiTi 3.0 55 Regular" pitchFamily="18" charset="-122"/>
                <a:cs typeface="Alibaba PuHuiTi 3.0 55 Regular" pitchFamily="18" charset="-122"/>
              </a:rPr>
              <a:t>关联查询能力</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zh-CN" altLang="en-US" spc="120" dirty="0">
                <a:latin typeface="Alibaba PuHuiTi 3.0 55 Regular" pitchFamily="18" charset="-122"/>
                <a:ea typeface="Alibaba PuHuiTi 3.0 55 Regular" pitchFamily="18" charset="-122"/>
                <a:cs typeface="Alibaba PuHuiTi 3.0 55 Regular" pitchFamily="18" charset="-122"/>
              </a:rPr>
              <a:t>数值间圈选</a:t>
            </a:r>
            <a:endParaRPr lang="en-US" altLang="zh-CN" spc="120" dirty="0">
              <a:latin typeface="Alibaba PuHuiTi 3.0 55 Regular" pitchFamily="18" charset="-122"/>
              <a:ea typeface="Alibaba PuHuiTi 3.0 55 Regular" pitchFamily="18" charset="-122"/>
              <a:cs typeface="Alibaba PuHuiTi 3.0 55 Regular" pitchFamily="18" charset="-122"/>
            </a:endParaRPr>
          </a:p>
          <a:p>
            <a:pPr marL="994063" lvl="2" indent="-498763">
              <a:lnSpc>
                <a:spcPct val="150000"/>
              </a:lnSpc>
              <a:buSzPct val="100000"/>
              <a:buFont typeface="Alibaba PuHuiTi 3 55 Regular"/>
              <a:buChar char="✓"/>
            </a:pPr>
            <a:r>
              <a:rPr lang="en-US" altLang="zh-CN" spc="120" dirty="0">
                <a:latin typeface="Alibaba PuHuiTi 3.0 55 Regular" pitchFamily="18" charset="-122"/>
                <a:ea typeface="Alibaba PuHuiTi 3.0 55 Regular" pitchFamily="18" charset="-122"/>
                <a:cs typeface="Alibaba PuHuiTi 3.0 55 Regular" pitchFamily="18" charset="-122"/>
              </a:rPr>
              <a:t>Array</a:t>
            </a:r>
            <a:r>
              <a:rPr lang="zh-CN" altLang="en-US" spc="120" dirty="0">
                <a:latin typeface="Alibaba PuHuiTi 3.0 55 Regular" pitchFamily="18" charset="-122"/>
                <a:ea typeface="Alibaba PuHuiTi 3.0 55 Regular" pitchFamily="18" charset="-122"/>
                <a:cs typeface="Alibaba PuHuiTi 3.0 55 Regular" pitchFamily="18" charset="-122"/>
              </a:rPr>
              <a:t> 字段</a:t>
            </a:r>
            <a:endParaRPr lang="en-US" altLang="zh-CN" spc="120" dirty="0">
              <a:latin typeface="Alibaba PuHuiTi 3.0 55 Regular" pitchFamily="18" charset="-122"/>
              <a:ea typeface="Alibaba PuHuiTi 3.0 55 Regular" pitchFamily="18" charset="-122"/>
              <a:cs typeface="Alibaba PuHuiTi 3.0 55 Regular" pitchFamily="18" charset="-122"/>
            </a:endParaRPr>
          </a:p>
        </p:txBody>
      </p:sp>
    </p:spTree>
    <p:extLst>
      <p:ext uri="{BB962C8B-B14F-4D97-AF65-F5344CB8AC3E}">
        <p14:creationId xmlns:p14="http://schemas.microsoft.com/office/powerpoint/2010/main" val="4126948618"/>
      </p:ext>
    </p:extLst>
  </p:cSld>
  <p:clrMapOvr>
    <a:masterClrMapping/>
  </p:clrMapOvr>
  <p:transition spd="med"/>
  <p:extLst>
    <p:ext uri="{6950BFC3-D8DA-4A85-94F7-54DA5524770B}">
      <p188:commentRel xmlns:p188="http://schemas.microsoft.com/office/powerpoint/2018/8/main" r:id="rId2"/>
    </p:ext>
  </p:extLst>
</p:sld>
</file>

<file path=ppt/theme/theme1.xml><?xml version="1.0" encoding="utf-8"?>
<a:theme xmlns:a="http://schemas.openxmlformats.org/drawingml/2006/main" name="21_BasicWhite">
  <a:themeElements>
    <a:clrScheme name="21_BasicWhite">
      <a:dk1>
        <a:srgbClr val="5E5E5E"/>
      </a:dk1>
      <a:lt1>
        <a:srgbClr val="005E00"/>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Alibaba PuHuiTi 3 75 SemiBold"/>
        <a:ea typeface="Alibaba PuHuiTi 3 75 SemiBold"/>
        <a:cs typeface="Alibaba PuHuiTi 3 75 SemiBold"/>
      </a:majorFont>
      <a:minorFont>
        <a:latin typeface="Alibaba PuHuiTi 3 75 SemiBold"/>
        <a:ea typeface="Alibaba PuHuiTi 3 75 SemiBold"/>
        <a:cs typeface="Alibaba PuHuiTi 3 75 Semi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Alibaba PuHuiTi 3 85 Bold"/>
            <a:ea typeface="Alibaba PuHuiTi 3 85 Bold"/>
            <a:cs typeface="Alibaba PuHuiTi 3 85 Bold"/>
            <a:sym typeface="Alibaba PuHuiTi 3 85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Alibaba PuHuiTi 3 75 SemiBold"/>
        <a:ea typeface="Alibaba PuHuiTi 3 75 SemiBold"/>
        <a:cs typeface="Alibaba PuHuiTi 3 75 SemiBold"/>
      </a:majorFont>
      <a:minorFont>
        <a:latin typeface="Alibaba PuHuiTi 3 75 SemiBold"/>
        <a:ea typeface="Alibaba PuHuiTi 3 75 SemiBold"/>
        <a:cs typeface="Alibaba PuHuiTi 3 75 Semi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Alibaba PuHuiTi 3 85 Bold"/>
            <a:ea typeface="Alibaba PuHuiTi 3 85 Bold"/>
            <a:cs typeface="Alibaba PuHuiTi 3 85 Bold"/>
            <a:sym typeface="Alibaba PuHuiTi 3 85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30000"/>
          </a:lnSpc>
          <a:spcBef>
            <a:spcPts val="0"/>
          </a:spcBef>
          <a:spcAft>
            <a:spcPts val="0"/>
          </a:spcAft>
          <a:buClrTx/>
          <a:buSzTx/>
          <a:buFontTx/>
          <a:buNone/>
          <a:tabLst/>
          <a:defRPr kumimoji="0" sz="2400" b="0" i="0" u="none" strike="noStrike" cap="none" spc="96" normalizeH="0" baseline="0">
            <a:ln>
              <a:noFill/>
            </a:ln>
            <a:solidFill>
              <a:srgbClr val="5E5E5E"/>
            </a:solidFill>
            <a:effectLst/>
            <a:uFillTx/>
            <a:latin typeface="Alibaba PuHuiTi 3 55 Regular"/>
            <a:ea typeface="Alibaba PuHuiTi 3 55 Regular"/>
            <a:cs typeface="Alibaba PuHuiTi 3 55 Regular"/>
            <a:sym typeface="Alibaba PuHuiTi 3 55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TotalTime>
  <Words>2216</Words>
  <Application>Microsoft Macintosh PowerPoint</Application>
  <PresentationFormat>自定义</PresentationFormat>
  <Paragraphs>294</Paragraphs>
  <Slides>21</Slides>
  <Notes>15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Fira Sans Extra Condensed Medium</vt:lpstr>
      <vt:lpstr>Alibaba PuHuiTi 3 55 Regular</vt:lpstr>
      <vt:lpstr>Alibaba PuHuiTi 3 75 SemiBold</vt:lpstr>
      <vt:lpstr>Alibaba PuHuiTi 3 85 Bold</vt:lpstr>
      <vt:lpstr>Alibaba PuHuiTi 3.0 55 Regular</vt:lpstr>
      <vt:lpstr>Alibaba PuHuiTi 3.0 75 SemiBold</vt:lpstr>
      <vt:lpstr>Arial</vt:lpstr>
      <vt:lpstr>21_BasicWhite</vt:lpstr>
      <vt:lpstr>平安人寿基于 Apache Doris  统一 OLAP 技术栈实践</vt:lpstr>
      <vt:lpstr>PowerPoint 演示文稿</vt:lpstr>
      <vt:lpstr>PowerPoint 演示文稿</vt:lpstr>
      <vt:lpstr>大数据平台建设历程</vt:lpstr>
      <vt:lpstr>大数据产品体系总览</vt:lpstr>
      <vt:lpstr>PowerPoint 演示文稿</vt:lpstr>
      <vt:lpstr>早期架构总览</vt:lpstr>
      <vt:lpstr>早期应用痛点</vt:lpstr>
      <vt:lpstr>早期应用痛点</vt:lpstr>
      <vt:lpstr>早期数据开发系统痛点</vt:lpstr>
      <vt:lpstr>架构升级目标</vt:lpstr>
      <vt:lpstr>PowerPoint 演示文稿</vt:lpstr>
      <vt:lpstr>为什么选择 Apache Doris </vt:lpstr>
      <vt:lpstr>基于 Apache Doris 构建全新大数据产品体系</vt:lpstr>
      <vt:lpstr>统一 OLAP 技术栈，加速业务需求交付</vt:lpstr>
      <vt:lpstr>统一指标和标签管理，直通应用场景</vt:lpstr>
      <vt:lpstr>统一数据服务平台，打破数据孤岛</vt:lpstr>
      <vt:lpstr>PowerPoint 演示文稿</vt:lpstr>
      <vt:lpstr>湖仓一体化</vt:lpstr>
      <vt:lpstr>多租户资源隔离</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DORIS PPT 模版品牌蓝</dc:title>
  <cp:lastModifiedBy>b57</cp:lastModifiedBy>
  <cp:revision>325</cp:revision>
  <dcterms:modified xsi:type="dcterms:W3CDTF">2023-11-01T07:49:11Z</dcterms:modified>
</cp:coreProperties>
</file>